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9" r:id="rId13"/>
    <p:sldId id="278" r:id="rId14"/>
    <p:sldId id="280" r:id="rId15"/>
    <p:sldId id="281" r:id="rId16"/>
    <p:sldId id="276" r:id="rId17"/>
    <p:sldId id="277" r:id="rId18"/>
    <p:sldId id="26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4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2/11/23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 HING BIAKNA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Sian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lungsim</a:t>
            </a:r>
            <a:r>
              <a:rPr lang="en-AU" sz="4800" dirty="0"/>
              <a:t>, ka kha, ka </a:t>
            </a:r>
            <a:r>
              <a:rPr lang="en-AU" sz="4800" dirty="0" err="1"/>
              <a:t>pumpi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vekpi’n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mai</a:t>
            </a:r>
            <a:r>
              <a:rPr lang="en-AU" sz="4800" dirty="0"/>
              <a:t> ah </a:t>
            </a:r>
            <a:r>
              <a:rPr lang="en-AU" sz="4800" dirty="0" err="1"/>
              <a:t>kong</a:t>
            </a:r>
            <a:r>
              <a:rPr lang="en-AU" sz="4800" dirty="0"/>
              <a:t> </a:t>
            </a:r>
            <a:r>
              <a:rPr lang="en-AU" sz="4800" dirty="0" err="1"/>
              <a:t>lui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/>
              <a:t>Ki </a:t>
            </a:r>
            <a:r>
              <a:rPr lang="en-AU" sz="4800" dirty="0" err="1"/>
              <a:t>neih</a:t>
            </a:r>
            <a:r>
              <a:rPr lang="en-AU" sz="4800" dirty="0"/>
              <a:t> </a:t>
            </a:r>
            <a:r>
              <a:rPr lang="en-AU" sz="4800" dirty="0" err="1"/>
              <a:t>omlo</a:t>
            </a:r>
            <a:r>
              <a:rPr lang="en-AU" sz="4800" dirty="0"/>
              <a:t>, ka </a:t>
            </a:r>
            <a:r>
              <a:rPr lang="en-AU" sz="4800" dirty="0" err="1"/>
              <a:t>hih</a:t>
            </a:r>
            <a:r>
              <a:rPr lang="en-AU" sz="4800" dirty="0"/>
              <a:t> bang bang in</a:t>
            </a:r>
          </a:p>
          <a:p>
            <a:pPr marL="0" indent="0" algn="ctr">
              <a:buNone/>
            </a:pPr>
            <a:r>
              <a:rPr lang="en-AU" sz="4800" dirty="0"/>
              <a:t>Kong </a:t>
            </a:r>
            <a:r>
              <a:rPr lang="en-AU" sz="4800" dirty="0" err="1"/>
              <a:t>bia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3128865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lunggulh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teng</a:t>
            </a:r>
            <a:r>
              <a:rPr lang="en-AU" sz="4800" dirty="0"/>
              <a:t> </a:t>
            </a:r>
            <a:r>
              <a:rPr lang="en-AU" sz="4800" dirty="0" err="1"/>
              <a:t>suahkhia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 err="1"/>
              <a:t>Lungsim</a:t>
            </a:r>
            <a:r>
              <a:rPr lang="en-AU" sz="4800" dirty="0"/>
              <a:t> </a:t>
            </a:r>
            <a:r>
              <a:rPr lang="en-AU" sz="4800" dirty="0" err="1"/>
              <a:t>tawng</a:t>
            </a:r>
            <a:r>
              <a:rPr lang="en-AU" sz="4800" dirty="0"/>
              <a:t> dong a </a:t>
            </a:r>
            <a:r>
              <a:rPr lang="en-AU" sz="4800" dirty="0" err="1"/>
              <a:t>en</a:t>
            </a:r>
            <a:r>
              <a:rPr lang="en-AU" sz="4800" dirty="0"/>
              <a:t> Pa tung ah</a:t>
            </a:r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hing</a:t>
            </a:r>
            <a:r>
              <a:rPr lang="en-AU" sz="4800" dirty="0"/>
              <a:t> </a:t>
            </a:r>
            <a:r>
              <a:rPr lang="en-AU" sz="4800" dirty="0" err="1"/>
              <a:t>biakna</a:t>
            </a:r>
            <a:r>
              <a:rPr lang="en-AU" sz="4800" dirty="0"/>
              <a:t> </a:t>
            </a:r>
            <a:r>
              <a:rPr lang="en-AU" sz="4800" dirty="0" err="1"/>
              <a:t>kong</a:t>
            </a:r>
            <a:r>
              <a:rPr lang="en-AU" sz="4800" dirty="0"/>
              <a:t> pia 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hinna</a:t>
            </a:r>
            <a:r>
              <a:rPr lang="en-AU" sz="4800" dirty="0"/>
              <a:t> </a:t>
            </a:r>
            <a:r>
              <a:rPr lang="en-AU" sz="4800" dirty="0" err="1"/>
              <a:t>khempeuh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660679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hong</a:t>
            </a:r>
            <a:r>
              <a:rPr lang="en-AU" sz="4800" dirty="0"/>
              <a:t> mu </a:t>
            </a:r>
            <a:r>
              <a:rPr lang="en-AU" sz="4800" dirty="0" err="1"/>
              <a:t>nuam</a:t>
            </a:r>
            <a:r>
              <a:rPr lang="en-AU" sz="4800" dirty="0"/>
              <a:t> sing</a:t>
            </a:r>
          </a:p>
          <a:p>
            <a:pPr marL="0" indent="0" algn="ctr">
              <a:buNone/>
            </a:pPr>
            <a:r>
              <a:rPr lang="en-AU" sz="4800" dirty="0"/>
              <a:t>Hong </a:t>
            </a:r>
            <a:r>
              <a:rPr lang="en-AU" sz="4800" dirty="0" err="1"/>
              <a:t>tel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</a:t>
            </a:r>
            <a:r>
              <a:rPr lang="en-AU" sz="4800" dirty="0" err="1"/>
              <a:t>sem</a:t>
            </a:r>
            <a:r>
              <a:rPr lang="en-AU" sz="4800" dirty="0"/>
              <a:t> </a:t>
            </a:r>
            <a:r>
              <a:rPr lang="en-AU" sz="4800" dirty="0" err="1"/>
              <a:t>nuam</a:t>
            </a:r>
            <a:r>
              <a:rPr lang="en-AU" sz="4800" dirty="0"/>
              <a:t> sing</a:t>
            </a:r>
          </a:p>
          <a:p>
            <a:pPr marL="0" indent="0" algn="ctr">
              <a:buNone/>
            </a:pPr>
            <a:r>
              <a:rPr lang="en-AU" sz="4800" dirty="0"/>
              <a:t>Na ang sung </a:t>
            </a:r>
            <a:r>
              <a:rPr lang="en-AU" sz="4800" dirty="0" err="1"/>
              <a:t>naitak</a:t>
            </a:r>
            <a:r>
              <a:rPr lang="en-AU" sz="4800" dirty="0"/>
              <a:t>, in </a:t>
            </a:r>
            <a:r>
              <a:rPr lang="en-AU" sz="4800" dirty="0" err="1"/>
              <a:t>hong</a:t>
            </a:r>
            <a:r>
              <a:rPr lang="en-AU" sz="4800" dirty="0"/>
              <a:t> pom aw</a:t>
            </a:r>
          </a:p>
          <a:p>
            <a:pPr marL="0" indent="0" algn="ctr">
              <a:buNone/>
            </a:pPr>
            <a:r>
              <a:rPr lang="en-AU" sz="4800" dirty="0" err="1"/>
              <a:t>Leitung</a:t>
            </a:r>
            <a:r>
              <a:rPr lang="en-AU" sz="4800" dirty="0"/>
              <a:t> </a:t>
            </a:r>
            <a:r>
              <a:rPr lang="en-AU" sz="4800" dirty="0" err="1"/>
              <a:t>nate</a:t>
            </a:r>
            <a:r>
              <a:rPr lang="en-AU" sz="4800" dirty="0"/>
              <a:t> </a:t>
            </a:r>
            <a:r>
              <a:rPr lang="en-AU" sz="4800" dirty="0" err="1"/>
              <a:t>sang’n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Kong </a:t>
            </a:r>
            <a:r>
              <a:rPr lang="en-AU" sz="4800" dirty="0" err="1"/>
              <a:t>deih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hi </a:t>
            </a:r>
            <a:r>
              <a:rPr lang="en-AU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Ni dang </a:t>
            </a:r>
            <a:r>
              <a:rPr lang="en-AU" sz="4800" dirty="0" err="1"/>
              <a:t>te</a:t>
            </a:r>
            <a:r>
              <a:rPr lang="en-AU" sz="4800" dirty="0"/>
              <a:t> </a:t>
            </a:r>
            <a:r>
              <a:rPr lang="en-AU" sz="4800" dirty="0" err="1"/>
              <a:t>sang’n</a:t>
            </a:r>
            <a:r>
              <a:rPr lang="en-AU" sz="4800" dirty="0"/>
              <a:t>, </a:t>
            </a:r>
            <a:r>
              <a:rPr lang="en-AU" sz="4800" dirty="0" err="1"/>
              <a:t>nang</a:t>
            </a:r>
            <a:r>
              <a:rPr lang="en-AU" sz="4800" dirty="0"/>
              <a:t> </a:t>
            </a:r>
            <a:r>
              <a:rPr lang="en-AU" sz="4800" dirty="0" err="1"/>
              <a:t>kong</a:t>
            </a:r>
            <a:r>
              <a:rPr lang="en-AU" sz="4800" dirty="0"/>
              <a:t> it </a:t>
            </a:r>
            <a:r>
              <a:rPr lang="en-AU" sz="4800" dirty="0" err="1"/>
              <a:t>zaw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173064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hong</a:t>
            </a:r>
            <a:r>
              <a:rPr lang="en-AU" sz="4800" dirty="0"/>
              <a:t> mu </a:t>
            </a:r>
            <a:r>
              <a:rPr lang="en-AU" sz="4800" dirty="0" err="1"/>
              <a:t>nuam</a:t>
            </a:r>
            <a:r>
              <a:rPr lang="en-AU" sz="4800" dirty="0"/>
              <a:t> sing</a:t>
            </a:r>
          </a:p>
          <a:p>
            <a:pPr marL="0" indent="0" algn="ctr">
              <a:buNone/>
            </a:pPr>
            <a:r>
              <a:rPr lang="en-AU" sz="4800" dirty="0"/>
              <a:t>Hong </a:t>
            </a:r>
            <a:r>
              <a:rPr lang="en-AU" sz="4800" dirty="0" err="1"/>
              <a:t>tel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</a:t>
            </a:r>
            <a:r>
              <a:rPr lang="en-AU" sz="4800" dirty="0" err="1"/>
              <a:t>sem</a:t>
            </a:r>
            <a:r>
              <a:rPr lang="en-AU" sz="4800" dirty="0"/>
              <a:t> </a:t>
            </a:r>
            <a:r>
              <a:rPr lang="en-AU" sz="4800" dirty="0" err="1"/>
              <a:t>nuam</a:t>
            </a:r>
            <a:r>
              <a:rPr lang="en-AU" sz="4800" dirty="0"/>
              <a:t> sing</a:t>
            </a:r>
          </a:p>
          <a:p>
            <a:pPr marL="0" indent="0" algn="ctr">
              <a:buNone/>
            </a:pPr>
            <a:r>
              <a:rPr lang="en-AU" sz="4800" dirty="0"/>
              <a:t>Na ang sung </a:t>
            </a:r>
            <a:r>
              <a:rPr lang="en-AU" sz="4800" dirty="0" err="1"/>
              <a:t>naitak</a:t>
            </a:r>
            <a:r>
              <a:rPr lang="en-AU" sz="4800" dirty="0"/>
              <a:t>, in </a:t>
            </a:r>
            <a:r>
              <a:rPr lang="en-AU" sz="4800" dirty="0" err="1"/>
              <a:t>hong</a:t>
            </a:r>
            <a:r>
              <a:rPr lang="en-AU" sz="4800" dirty="0"/>
              <a:t> pom aw</a:t>
            </a:r>
          </a:p>
          <a:p>
            <a:pPr marL="0" indent="0" algn="ctr">
              <a:buNone/>
            </a:pPr>
            <a:r>
              <a:rPr lang="en-AU" sz="4800" dirty="0" err="1"/>
              <a:t>Leitung</a:t>
            </a:r>
            <a:r>
              <a:rPr lang="en-AU" sz="4800" dirty="0"/>
              <a:t> </a:t>
            </a:r>
            <a:r>
              <a:rPr lang="en-AU" sz="4800" dirty="0" err="1"/>
              <a:t>nate</a:t>
            </a:r>
            <a:r>
              <a:rPr lang="en-AU" sz="4800" dirty="0"/>
              <a:t> </a:t>
            </a:r>
            <a:r>
              <a:rPr lang="en-AU" sz="4800" dirty="0" err="1"/>
              <a:t>sang’n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Kong </a:t>
            </a:r>
            <a:r>
              <a:rPr lang="en-AU" sz="4800" dirty="0" err="1"/>
              <a:t>deih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hi </a:t>
            </a:r>
            <a:r>
              <a:rPr lang="en-AU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Ni dang </a:t>
            </a:r>
            <a:r>
              <a:rPr lang="en-AU" sz="4800" dirty="0" err="1"/>
              <a:t>te</a:t>
            </a:r>
            <a:r>
              <a:rPr lang="en-AU" sz="4800" dirty="0"/>
              <a:t> </a:t>
            </a:r>
            <a:r>
              <a:rPr lang="en-AU" sz="4800" dirty="0" err="1"/>
              <a:t>sang’n</a:t>
            </a:r>
            <a:r>
              <a:rPr lang="en-AU" sz="4800" dirty="0"/>
              <a:t>, </a:t>
            </a:r>
            <a:r>
              <a:rPr lang="en-AU" sz="4800" dirty="0" err="1"/>
              <a:t>nang</a:t>
            </a:r>
            <a:r>
              <a:rPr lang="en-AU" sz="4800" dirty="0"/>
              <a:t> </a:t>
            </a:r>
            <a:r>
              <a:rPr lang="en-AU" sz="4800" dirty="0" err="1"/>
              <a:t>kong</a:t>
            </a:r>
            <a:r>
              <a:rPr lang="en-AU" sz="4800" dirty="0"/>
              <a:t> it </a:t>
            </a:r>
            <a:r>
              <a:rPr lang="en-AU" sz="4800" dirty="0" err="1"/>
              <a:t>zaw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2768907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lungsim</a:t>
            </a:r>
            <a:r>
              <a:rPr lang="en-AU" sz="4800" dirty="0"/>
              <a:t>, ka kha, ka </a:t>
            </a:r>
            <a:r>
              <a:rPr lang="en-AU" sz="4800" dirty="0" err="1"/>
              <a:t>pumpi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vekpi’n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mai</a:t>
            </a:r>
            <a:r>
              <a:rPr lang="en-AU" sz="4800" dirty="0"/>
              <a:t> ah </a:t>
            </a:r>
            <a:r>
              <a:rPr lang="en-AU" sz="4800" dirty="0" err="1"/>
              <a:t>kong</a:t>
            </a:r>
            <a:r>
              <a:rPr lang="en-AU" sz="4800" dirty="0"/>
              <a:t> </a:t>
            </a:r>
            <a:r>
              <a:rPr lang="en-AU" sz="4800" dirty="0" err="1"/>
              <a:t>lui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/>
              <a:t>Ki </a:t>
            </a:r>
            <a:r>
              <a:rPr lang="en-AU" sz="4800" dirty="0" err="1"/>
              <a:t>neih</a:t>
            </a:r>
            <a:r>
              <a:rPr lang="en-AU" sz="4800" dirty="0"/>
              <a:t> </a:t>
            </a:r>
            <a:r>
              <a:rPr lang="en-AU" sz="4800" dirty="0" err="1"/>
              <a:t>omlo</a:t>
            </a:r>
            <a:r>
              <a:rPr lang="en-AU" sz="4800" dirty="0"/>
              <a:t>, ka </a:t>
            </a:r>
            <a:r>
              <a:rPr lang="en-AU" sz="4800" dirty="0" err="1"/>
              <a:t>hih</a:t>
            </a:r>
            <a:r>
              <a:rPr lang="en-AU" sz="4800" dirty="0"/>
              <a:t> bang bang in</a:t>
            </a:r>
          </a:p>
          <a:p>
            <a:pPr marL="0" indent="0" algn="ctr">
              <a:buNone/>
            </a:pPr>
            <a:r>
              <a:rPr lang="en-AU" sz="4800" dirty="0"/>
              <a:t>Kong </a:t>
            </a:r>
            <a:r>
              <a:rPr lang="en-AU" sz="4800" dirty="0" err="1"/>
              <a:t>bia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1265591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lunggulh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teng</a:t>
            </a:r>
            <a:r>
              <a:rPr lang="en-AU" sz="4800" dirty="0"/>
              <a:t> </a:t>
            </a:r>
            <a:r>
              <a:rPr lang="en-AU" sz="4800" dirty="0" err="1"/>
              <a:t>suahkhia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 err="1"/>
              <a:t>Lungsim</a:t>
            </a:r>
            <a:r>
              <a:rPr lang="en-AU" sz="4800" dirty="0"/>
              <a:t> </a:t>
            </a:r>
            <a:r>
              <a:rPr lang="en-AU" sz="4800" dirty="0" err="1"/>
              <a:t>tawng</a:t>
            </a:r>
            <a:r>
              <a:rPr lang="en-AU" sz="4800" dirty="0"/>
              <a:t> dong a </a:t>
            </a:r>
            <a:r>
              <a:rPr lang="en-AU" sz="4800" dirty="0" err="1"/>
              <a:t>en</a:t>
            </a:r>
            <a:r>
              <a:rPr lang="en-AU" sz="4800" dirty="0"/>
              <a:t> Pa tung ah</a:t>
            </a:r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hing</a:t>
            </a:r>
            <a:r>
              <a:rPr lang="en-AU" sz="4800" dirty="0"/>
              <a:t> </a:t>
            </a:r>
            <a:r>
              <a:rPr lang="en-AU" sz="4800" dirty="0" err="1"/>
              <a:t>biakna</a:t>
            </a:r>
            <a:r>
              <a:rPr lang="en-AU" sz="4800" dirty="0"/>
              <a:t> </a:t>
            </a:r>
            <a:r>
              <a:rPr lang="en-AU" sz="4800" dirty="0" err="1"/>
              <a:t>kong</a:t>
            </a:r>
            <a:r>
              <a:rPr lang="en-AU" sz="4800" dirty="0"/>
              <a:t> pia 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hinna</a:t>
            </a:r>
            <a:r>
              <a:rPr lang="en-AU" sz="4800" dirty="0"/>
              <a:t> </a:t>
            </a:r>
            <a:r>
              <a:rPr lang="en-AU" sz="4800" dirty="0" err="1"/>
              <a:t>khempeuh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3931845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lungsim</a:t>
            </a:r>
            <a:r>
              <a:rPr lang="en-AU" sz="4800" dirty="0"/>
              <a:t>, ka kha, ka </a:t>
            </a:r>
            <a:r>
              <a:rPr lang="en-AU" sz="4800" dirty="0" err="1"/>
              <a:t>pumpi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vekpi’n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mai</a:t>
            </a:r>
            <a:r>
              <a:rPr lang="en-AU" sz="4800" dirty="0"/>
              <a:t> ah </a:t>
            </a:r>
            <a:r>
              <a:rPr lang="en-AU" sz="4800" dirty="0" err="1"/>
              <a:t>kong</a:t>
            </a:r>
            <a:r>
              <a:rPr lang="en-AU" sz="4800" dirty="0"/>
              <a:t> </a:t>
            </a:r>
            <a:r>
              <a:rPr lang="en-AU" sz="4800" dirty="0" err="1"/>
              <a:t>lui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/>
              <a:t>Ki </a:t>
            </a:r>
            <a:r>
              <a:rPr lang="en-AU" sz="4800" dirty="0" err="1"/>
              <a:t>neih</a:t>
            </a:r>
            <a:r>
              <a:rPr lang="en-AU" sz="4800" dirty="0"/>
              <a:t> </a:t>
            </a:r>
            <a:r>
              <a:rPr lang="en-AU" sz="4800" dirty="0" err="1"/>
              <a:t>omlo</a:t>
            </a:r>
            <a:r>
              <a:rPr lang="en-AU" sz="4800" dirty="0"/>
              <a:t>, ka </a:t>
            </a:r>
            <a:r>
              <a:rPr lang="en-AU" sz="4800" dirty="0" err="1"/>
              <a:t>hih</a:t>
            </a:r>
            <a:r>
              <a:rPr lang="en-AU" sz="4800" dirty="0"/>
              <a:t> bang bang in</a:t>
            </a:r>
          </a:p>
          <a:p>
            <a:pPr marL="0" indent="0" algn="ctr">
              <a:buNone/>
            </a:pPr>
            <a:r>
              <a:rPr lang="en-AU" sz="4800" dirty="0"/>
              <a:t>Kong </a:t>
            </a:r>
            <a:r>
              <a:rPr lang="en-AU" sz="4800" dirty="0" err="1"/>
              <a:t>bia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1675356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lunggulh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teng</a:t>
            </a:r>
            <a:r>
              <a:rPr lang="en-AU" sz="4800" dirty="0"/>
              <a:t> </a:t>
            </a:r>
            <a:r>
              <a:rPr lang="en-AU" sz="4800" dirty="0" err="1"/>
              <a:t>suahkhia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 err="1"/>
              <a:t>Lungsim</a:t>
            </a:r>
            <a:r>
              <a:rPr lang="en-AU" sz="4800" dirty="0"/>
              <a:t> </a:t>
            </a:r>
            <a:r>
              <a:rPr lang="en-AU" sz="4800" dirty="0" err="1"/>
              <a:t>tawng</a:t>
            </a:r>
            <a:r>
              <a:rPr lang="en-AU" sz="4800" dirty="0"/>
              <a:t> dong a </a:t>
            </a:r>
            <a:r>
              <a:rPr lang="en-AU" sz="4800" dirty="0" err="1"/>
              <a:t>en</a:t>
            </a:r>
            <a:r>
              <a:rPr lang="en-AU" sz="4800" dirty="0"/>
              <a:t> Pa tung ah</a:t>
            </a:r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hing</a:t>
            </a:r>
            <a:r>
              <a:rPr lang="en-AU" sz="4800" dirty="0"/>
              <a:t> </a:t>
            </a:r>
            <a:r>
              <a:rPr lang="en-AU" sz="4800" dirty="0" err="1"/>
              <a:t>biakna</a:t>
            </a:r>
            <a:r>
              <a:rPr lang="en-AU" sz="4800" dirty="0"/>
              <a:t> </a:t>
            </a:r>
            <a:r>
              <a:rPr lang="en-AU" sz="4800" dirty="0" err="1"/>
              <a:t>kong</a:t>
            </a:r>
            <a:r>
              <a:rPr lang="en-AU" sz="4800" dirty="0"/>
              <a:t> pia 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hinna</a:t>
            </a:r>
            <a:r>
              <a:rPr lang="en-AU" sz="4800" dirty="0"/>
              <a:t> </a:t>
            </a:r>
            <a:r>
              <a:rPr lang="en-AU" sz="4800" dirty="0" err="1"/>
              <a:t>khempeuh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1341834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omna</a:t>
            </a:r>
            <a:r>
              <a:rPr lang="en-AU" sz="4800" dirty="0"/>
              <a:t> </a:t>
            </a:r>
            <a:r>
              <a:rPr lang="en-AU" sz="4800" dirty="0" err="1"/>
              <a:t>mun</a:t>
            </a:r>
            <a:r>
              <a:rPr lang="en-AU" sz="4800" dirty="0"/>
              <a:t> ah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hih</a:t>
            </a:r>
            <a:r>
              <a:rPr lang="en-AU" sz="4800" dirty="0"/>
              <a:t> bang </a:t>
            </a:r>
            <a:r>
              <a:rPr lang="en-AU" sz="4800" dirty="0" err="1"/>
              <a:t>kong</a:t>
            </a:r>
            <a:r>
              <a:rPr lang="en-AU" sz="4800" dirty="0"/>
              <a:t> </a:t>
            </a:r>
            <a:r>
              <a:rPr lang="en-AU" sz="4800" dirty="0" err="1"/>
              <a:t>zuan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vekpi</a:t>
            </a:r>
            <a:r>
              <a:rPr lang="en-AU" sz="4800" dirty="0"/>
              <a:t> in </a:t>
            </a:r>
            <a:r>
              <a:rPr lang="en-AU" sz="4800" dirty="0" err="1"/>
              <a:t>siit</a:t>
            </a:r>
            <a:r>
              <a:rPr lang="en-AU" sz="4800" dirty="0"/>
              <a:t> </a:t>
            </a:r>
            <a:r>
              <a:rPr lang="en-AU" sz="4800" dirty="0" err="1"/>
              <a:t>neilo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Kong </a:t>
            </a:r>
            <a:r>
              <a:rPr lang="en-AU" sz="4800" dirty="0" err="1"/>
              <a:t>ki</a:t>
            </a:r>
            <a:r>
              <a:rPr lang="en-AU" sz="4800" dirty="0"/>
              <a:t> sung hi</a:t>
            </a:r>
          </a:p>
        </p:txBody>
      </p:sp>
    </p:spTree>
    <p:extLst>
      <p:ext uri="{BB962C8B-B14F-4D97-AF65-F5344CB8AC3E}">
        <p14:creationId xmlns:p14="http://schemas.microsoft.com/office/powerpoint/2010/main" val="312116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Kam </a:t>
            </a:r>
            <a:r>
              <a:rPr lang="en-AU" sz="4800" dirty="0" err="1"/>
              <a:t>bek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r>
              <a:rPr lang="en-AU" sz="4800" dirty="0"/>
              <a:t> hi </a:t>
            </a:r>
            <a:r>
              <a:rPr lang="en-AU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Lasak</a:t>
            </a:r>
            <a:r>
              <a:rPr lang="en-AU" sz="4800" dirty="0"/>
              <a:t> </a:t>
            </a:r>
            <a:r>
              <a:rPr lang="en-AU" sz="4800" dirty="0" err="1"/>
              <a:t>ciang</a:t>
            </a:r>
            <a:r>
              <a:rPr lang="en-AU" sz="4800" dirty="0"/>
              <a:t> </a:t>
            </a:r>
            <a:r>
              <a:rPr lang="en-AU" sz="4800" dirty="0" err="1"/>
              <a:t>bek</a:t>
            </a:r>
            <a:r>
              <a:rPr lang="en-AU" sz="4800" dirty="0"/>
              <a:t> hi </a:t>
            </a:r>
            <a:r>
              <a:rPr lang="en-AU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Ngeina</a:t>
            </a:r>
            <a:r>
              <a:rPr lang="en-AU" sz="4800" dirty="0"/>
              <a:t> khat </a:t>
            </a:r>
            <a:r>
              <a:rPr lang="en-AU" sz="4800" dirty="0" err="1"/>
              <a:t>ciang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r>
              <a:rPr lang="en-AU" sz="4800" dirty="0"/>
              <a:t> </a:t>
            </a:r>
            <a:r>
              <a:rPr lang="en-AU" sz="4800" dirty="0" err="1"/>
              <a:t>zong</a:t>
            </a:r>
            <a:r>
              <a:rPr lang="en-AU" sz="4800" dirty="0"/>
              <a:t> hi </a:t>
            </a:r>
            <a:r>
              <a:rPr lang="en-AU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thuk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in</a:t>
            </a:r>
          </a:p>
        </p:txBody>
      </p:sp>
    </p:spTree>
    <p:extLst>
      <p:ext uri="{BB962C8B-B14F-4D97-AF65-F5344CB8AC3E}">
        <p14:creationId xmlns:p14="http://schemas.microsoft.com/office/powerpoint/2010/main" val="118270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hong</a:t>
            </a:r>
            <a:r>
              <a:rPr lang="en-AU" sz="4800" dirty="0"/>
              <a:t> mu </a:t>
            </a:r>
            <a:r>
              <a:rPr lang="en-AU" sz="4800" dirty="0" err="1"/>
              <a:t>nuam</a:t>
            </a:r>
            <a:r>
              <a:rPr lang="en-AU" sz="4800" dirty="0"/>
              <a:t> sing</a:t>
            </a:r>
          </a:p>
          <a:p>
            <a:pPr marL="0" indent="0" algn="ctr">
              <a:buNone/>
            </a:pPr>
            <a:r>
              <a:rPr lang="en-AU" sz="4800" dirty="0"/>
              <a:t>Hong </a:t>
            </a:r>
            <a:r>
              <a:rPr lang="en-AU" sz="4800" dirty="0" err="1"/>
              <a:t>tel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</a:t>
            </a:r>
            <a:r>
              <a:rPr lang="en-AU" sz="4800" dirty="0" err="1"/>
              <a:t>sem</a:t>
            </a:r>
            <a:r>
              <a:rPr lang="en-AU" sz="4800" dirty="0"/>
              <a:t> </a:t>
            </a:r>
            <a:r>
              <a:rPr lang="en-AU" sz="4800" dirty="0" err="1"/>
              <a:t>nuam</a:t>
            </a:r>
            <a:r>
              <a:rPr lang="en-AU" sz="4800" dirty="0"/>
              <a:t> sing</a:t>
            </a:r>
          </a:p>
          <a:p>
            <a:pPr marL="0" indent="0" algn="ctr">
              <a:buNone/>
            </a:pPr>
            <a:r>
              <a:rPr lang="en-AU" sz="4800" dirty="0"/>
              <a:t>Na ang sung </a:t>
            </a:r>
            <a:r>
              <a:rPr lang="en-AU" sz="4800" dirty="0" err="1"/>
              <a:t>naitak</a:t>
            </a:r>
            <a:r>
              <a:rPr lang="en-AU" sz="4800" dirty="0"/>
              <a:t>, in </a:t>
            </a:r>
            <a:r>
              <a:rPr lang="en-AU" sz="4800" dirty="0" err="1"/>
              <a:t>hong</a:t>
            </a:r>
            <a:r>
              <a:rPr lang="en-AU" sz="4800" dirty="0"/>
              <a:t> pom aw</a:t>
            </a:r>
          </a:p>
          <a:p>
            <a:pPr marL="0" indent="0" algn="ctr">
              <a:buNone/>
            </a:pPr>
            <a:r>
              <a:rPr lang="en-AU" sz="4800" dirty="0" err="1"/>
              <a:t>Leitung</a:t>
            </a:r>
            <a:r>
              <a:rPr lang="en-AU" sz="4800" dirty="0"/>
              <a:t> </a:t>
            </a:r>
            <a:r>
              <a:rPr lang="en-AU" sz="4800" dirty="0" err="1"/>
              <a:t>nate</a:t>
            </a:r>
            <a:r>
              <a:rPr lang="en-AU" sz="4800" dirty="0"/>
              <a:t> </a:t>
            </a:r>
            <a:r>
              <a:rPr lang="en-AU" sz="4800" dirty="0" err="1"/>
              <a:t>sang’n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Kong </a:t>
            </a:r>
            <a:r>
              <a:rPr lang="en-AU" sz="4800" dirty="0" err="1"/>
              <a:t>deih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hi </a:t>
            </a:r>
            <a:r>
              <a:rPr lang="en-AU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Ni dang </a:t>
            </a:r>
            <a:r>
              <a:rPr lang="en-AU" sz="4800" dirty="0" err="1"/>
              <a:t>te</a:t>
            </a:r>
            <a:r>
              <a:rPr lang="en-AU" sz="4800" dirty="0"/>
              <a:t> </a:t>
            </a:r>
            <a:r>
              <a:rPr lang="en-AU" sz="4800" dirty="0" err="1"/>
              <a:t>sang’n</a:t>
            </a:r>
            <a:r>
              <a:rPr lang="en-AU" sz="4800" dirty="0"/>
              <a:t>, </a:t>
            </a:r>
            <a:r>
              <a:rPr lang="en-AU" sz="4800" dirty="0" err="1"/>
              <a:t>nang</a:t>
            </a:r>
            <a:r>
              <a:rPr lang="en-AU" sz="4800" dirty="0"/>
              <a:t> </a:t>
            </a:r>
            <a:r>
              <a:rPr lang="en-AU" sz="4800" dirty="0" err="1"/>
              <a:t>kong</a:t>
            </a:r>
            <a:r>
              <a:rPr lang="en-AU" sz="4800" dirty="0"/>
              <a:t> it </a:t>
            </a:r>
            <a:r>
              <a:rPr lang="en-AU" sz="4800" dirty="0" err="1"/>
              <a:t>zaw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87257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CHORUS-1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lungsim</a:t>
            </a:r>
            <a:r>
              <a:rPr lang="en-AU" sz="4800" dirty="0"/>
              <a:t>, ka kha, ka </a:t>
            </a:r>
            <a:r>
              <a:rPr lang="en-AU" sz="4800" dirty="0" err="1"/>
              <a:t>pumpi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vekpi’n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mai</a:t>
            </a:r>
            <a:r>
              <a:rPr lang="en-AU" sz="4800" dirty="0"/>
              <a:t> ah </a:t>
            </a:r>
            <a:r>
              <a:rPr lang="en-AU" sz="4800" dirty="0" err="1"/>
              <a:t>kong</a:t>
            </a:r>
            <a:r>
              <a:rPr lang="en-AU" sz="4800" dirty="0"/>
              <a:t> </a:t>
            </a:r>
            <a:r>
              <a:rPr lang="en-AU" sz="4800" dirty="0" err="1"/>
              <a:t>lui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/>
              <a:t>Ki </a:t>
            </a:r>
            <a:r>
              <a:rPr lang="en-AU" sz="4800" dirty="0" err="1"/>
              <a:t>neih</a:t>
            </a:r>
            <a:r>
              <a:rPr lang="en-AU" sz="4800" dirty="0"/>
              <a:t> </a:t>
            </a:r>
            <a:r>
              <a:rPr lang="en-AU" sz="4800" dirty="0" err="1"/>
              <a:t>omlo</a:t>
            </a:r>
            <a:r>
              <a:rPr lang="en-AU" sz="4800" dirty="0"/>
              <a:t>, ka </a:t>
            </a:r>
            <a:r>
              <a:rPr lang="en-AU" sz="4800" dirty="0" err="1"/>
              <a:t>hih</a:t>
            </a:r>
            <a:r>
              <a:rPr lang="en-AU" sz="4800" dirty="0"/>
              <a:t> bang bang in</a:t>
            </a:r>
          </a:p>
          <a:p>
            <a:pPr marL="0" indent="0" algn="ctr">
              <a:buNone/>
            </a:pPr>
            <a:r>
              <a:rPr lang="en-AU" sz="4800" dirty="0"/>
              <a:t>Kong </a:t>
            </a:r>
            <a:r>
              <a:rPr lang="en-AU" sz="4800" dirty="0" err="1"/>
              <a:t>bia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186501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CHORUS-2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lunggulh</a:t>
            </a:r>
            <a:r>
              <a:rPr lang="en-AU" sz="4800" dirty="0"/>
              <a:t> </a:t>
            </a:r>
            <a:r>
              <a:rPr lang="en-AU" sz="4800" dirty="0" err="1"/>
              <a:t>na</a:t>
            </a:r>
            <a:r>
              <a:rPr lang="en-AU" sz="4800" dirty="0"/>
              <a:t> </a:t>
            </a:r>
            <a:r>
              <a:rPr lang="en-AU" sz="4800" dirty="0" err="1"/>
              <a:t>teng</a:t>
            </a:r>
            <a:r>
              <a:rPr lang="en-AU" sz="4800" dirty="0"/>
              <a:t> </a:t>
            </a:r>
            <a:r>
              <a:rPr lang="en-AU" sz="4800" dirty="0" err="1"/>
              <a:t>suahkhia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 err="1"/>
              <a:t>Lungsim</a:t>
            </a:r>
            <a:r>
              <a:rPr lang="en-AU" sz="4800" dirty="0"/>
              <a:t> </a:t>
            </a:r>
            <a:r>
              <a:rPr lang="en-AU" sz="4800" dirty="0" err="1"/>
              <a:t>tawng</a:t>
            </a:r>
            <a:r>
              <a:rPr lang="en-AU" sz="4800" dirty="0"/>
              <a:t> dong a </a:t>
            </a:r>
            <a:r>
              <a:rPr lang="en-AU" sz="4800" dirty="0" err="1"/>
              <a:t>en</a:t>
            </a:r>
            <a:r>
              <a:rPr lang="en-AU" sz="4800" dirty="0"/>
              <a:t> Pa tung ah</a:t>
            </a:r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hing</a:t>
            </a:r>
            <a:r>
              <a:rPr lang="en-AU" sz="4800" dirty="0"/>
              <a:t> </a:t>
            </a:r>
            <a:r>
              <a:rPr lang="en-AU" sz="4800" dirty="0" err="1"/>
              <a:t>biakna</a:t>
            </a:r>
            <a:r>
              <a:rPr lang="en-AU" sz="4800" dirty="0"/>
              <a:t> </a:t>
            </a:r>
            <a:r>
              <a:rPr lang="en-AU" sz="4800" dirty="0" err="1"/>
              <a:t>kong</a:t>
            </a:r>
            <a:r>
              <a:rPr lang="en-AU" sz="4800" dirty="0"/>
              <a:t> pia 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hinna</a:t>
            </a:r>
            <a:r>
              <a:rPr lang="en-AU" sz="4800" dirty="0"/>
              <a:t> </a:t>
            </a:r>
            <a:r>
              <a:rPr lang="en-AU" sz="4800" dirty="0" err="1"/>
              <a:t>khempeuh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40277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omna</a:t>
            </a:r>
            <a:r>
              <a:rPr lang="en-AU" sz="4800" dirty="0"/>
              <a:t> </a:t>
            </a:r>
            <a:r>
              <a:rPr lang="en-AU" sz="4800" dirty="0" err="1"/>
              <a:t>mun</a:t>
            </a:r>
            <a:r>
              <a:rPr lang="en-AU" sz="4800" dirty="0"/>
              <a:t> ah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hih</a:t>
            </a:r>
            <a:r>
              <a:rPr lang="en-AU" sz="4800" dirty="0"/>
              <a:t> bang </a:t>
            </a:r>
            <a:r>
              <a:rPr lang="en-AU" sz="4800" dirty="0" err="1"/>
              <a:t>kong</a:t>
            </a:r>
            <a:r>
              <a:rPr lang="en-AU" sz="4800" dirty="0"/>
              <a:t> </a:t>
            </a:r>
            <a:r>
              <a:rPr lang="en-AU" sz="4800" dirty="0" err="1"/>
              <a:t>zuan</a:t>
            </a:r>
            <a:r>
              <a:rPr lang="en-AU" sz="4800" dirty="0"/>
              <a:t> hi</a:t>
            </a:r>
          </a:p>
          <a:p>
            <a:pPr marL="0" indent="0" algn="ctr">
              <a:buNone/>
            </a:pPr>
            <a:r>
              <a:rPr lang="en-AU" sz="4800" dirty="0"/>
              <a:t>Ka </a:t>
            </a:r>
            <a:r>
              <a:rPr lang="en-AU" sz="4800" dirty="0" err="1"/>
              <a:t>vekpi</a:t>
            </a:r>
            <a:r>
              <a:rPr lang="en-AU" sz="4800" dirty="0"/>
              <a:t> in </a:t>
            </a:r>
            <a:r>
              <a:rPr lang="en-AU" sz="4800" dirty="0" err="1"/>
              <a:t>siit</a:t>
            </a:r>
            <a:r>
              <a:rPr lang="en-AU" sz="4800" dirty="0"/>
              <a:t> </a:t>
            </a:r>
            <a:r>
              <a:rPr lang="en-AU" sz="4800" dirty="0" err="1"/>
              <a:t>neilo</a:t>
            </a:r>
            <a:r>
              <a:rPr lang="en-AU" sz="4800" dirty="0"/>
              <a:t> in</a:t>
            </a:r>
          </a:p>
          <a:p>
            <a:pPr marL="0" indent="0" algn="ctr">
              <a:buNone/>
            </a:pPr>
            <a:r>
              <a:rPr lang="en-AU" sz="4800" dirty="0"/>
              <a:t>Kong </a:t>
            </a:r>
            <a:r>
              <a:rPr lang="en-AU" sz="4800" dirty="0" err="1"/>
              <a:t>ki</a:t>
            </a:r>
            <a:r>
              <a:rPr lang="en-AU" sz="4800" dirty="0"/>
              <a:t> sung hi</a:t>
            </a:r>
          </a:p>
        </p:txBody>
      </p:sp>
    </p:spTree>
    <p:extLst>
      <p:ext uri="{BB962C8B-B14F-4D97-AF65-F5344CB8AC3E}">
        <p14:creationId xmlns:p14="http://schemas.microsoft.com/office/powerpoint/2010/main" val="168518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AU" sz="4800" dirty="0"/>
              <a:t>Kam </a:t>
            </a:r>
            <a:r>
              <a:rPr lang="en-AU" sz="4800" dirty="0" err="1"/>
              <a:t>bek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r>
              <a:rPr lang="en-AU" sz="4800" dirty="0"/>
              <a:t> hi </a:t>
            </a:r>
            <a:r>
              <a:rPr lang="en-AU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Lasak</a:t>
            </a:r>
            <a:r>
              <a:rPr lang="en-AU" sz="4800" dirty="0"/>
              <a:t> </a:t>
            </a:r>
            <a:r>
              <a:rPr lang="en-AU" sz="4800" dirty="0" err="1"/>
              <a:t>ciang</a:t>
            </a:r>
            <a:r>
              <a:rPr lang="en-AU" sz="4800" dirty="0"/>
              <a:t> </a:t>
            </a:r>
            <a:r>
              <a:rPr lang="en-AU" sz="4800" dirty="0" err="1"/>
              <a:t>bek</a:t>
            </a:r>
            <a:r>
              <a:rPr lang="en-AU" sz="4800" dirty="0"/>
              <a:t> hi </a:t>
            </a:r>
            <a:r>
              <a:rPr lang="en-AU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 err="1"/>
              <a:t>Ngeina</a:t>
            </a:r>
            <a:r>
              <a:rPr lang="en-AU" sz="4800" dirty="0"/>
              <a:t> khat </a:t>
            </a:r>
            <a:r>
              <a:rPr lang="en-AU" sz="4800" dirty="0" err="1"/>
              <a:t>ciang</a:t>
            </a:r>
            <a:r>
              <a:rPr lang="en-AU" sz="4800" dirty="0"/>
              <a:t> </a:t>
            </a:r>
            <a:r>
              <a:rPr lang="en-AU" sz="4800" dirty="0" err="1"/>
              <a:t>tawh</a:t>
            </a:r>
            <a:r>
              <a:rPr lang="en-AU" sz="4800" dirty="0"/>
              <a:t> </a:t>
            </a:r>
            <a:r>
              <a:rPr lang="en-AU" sz="4800" dirty="0" err="1"/>
              <a:t>zong</a:t>
            </a:r>
            <a:r>
              <a:rPr lang="en-AU" sz="4800" dirty="0"/>
              <a:t> hi </a:t>
            </a:r>
            <a:r>
              <a:rPr lang="en-AU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A </a:t>
            </a:r>
            <a:r>
              <a:rPr lang="en-AU" sz="4800" dirty="0" err="1"/>
              <a:t>thuk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in</a:t>
            </a:r>
          </a:p>
        </p:txBody>
      </p:sp>
    </p:spTree>
    <p:extLst>
      <p:ext uri="{BB962C8B-B14F-4D97-AF65-F5344CB8AC3E}">
        <p14:creationId xmlns:p14="http://schemas.microsoft.com/office/powerpoint/2010/main" val="928899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PRE-CHORUS</a:t>
            </a:r>
          </a:p>
          <a:p>
            <a:pPr marL="0" indent="0" algn="ctr">
              <a:buNone/>
            </a:pPr>
            <a:r>
              <a:rPr lang="en-AU" sz="4800" dirty="0"/>
              <a:t>Nang </a:t>
            </a:r>
            <a:r>
              <a:rPr lang="en-AU" sz="4800" dirty="0" err="1"/>
              <a:t>hong</a:t>
            </a:r>
            <a:r>
              <a:rPr lang="en-AU" sz="4800" dirty="0"/>
              <a:t> mu </a:t>
            </a:r>
            <a:r>
              <a:rPr lang="en-AU" sz="4800" dirty="0" err="1"/>
              <a:t>nuam</a:t>
            </a:r>
            <a:r>
              <a:rPr lang="en-AU" sz="4800" dirty="0"/>
              <a:t> sing</a:t>
            </a:r>
          </a:p>
          <a:p>
            <a:pPr marL="0" indent="0" algn="ctr">
              <a:buNone/>
            </a:pPr>
            <a:r>
              <a:rPr lang="en-AU" sz="4800" dirty="0"/>
              <a:t>Hong </a:t>
            </a:r>
            <a:r>
              <a:rPr lang="en-AU" sz="4800" dirty="0" err="1"/>
              <a:t>tel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</a:t>
            </a:r>
            <a:r>
              <a:rPr lang="en-AU" sz="4800" dirty="0" err="1"/>
              <a:t>sem</a:t>
            </a:r>
            <a:r>
              <a:rPr lang="en-AU" sz="4800" dirty="0"/>
              <a:t> </a:t>
            </a:r>
            <a:r>
              <a:rPr lang="en-AU" sz="4800" dirty="0" err="1"/>
              <a:t>nuam</a:t>
            </a:r>
            <a:r>
              <a:rPr lang="en-AU" sz="4800" dirty="0"/>
              <a:t> sing</a:t>
            </a:r>
          </a:p>
          <a:p>
            <a:pPr marL="0" indent="0" algn="ctr">
              <a:buNone/>
            </a:pPr>
            <a:r>
              <a:rPr lang="en-AU" sz="4800" dirty="0"/>
              <a:t>Na ang sung </a:t>
            </a:r>
            <a:r>
              <a:rPr lang="en-AU" sz="4800" dirty="0" err="1"/>
              <a:t>naitak</a:t>
            </a:r>
            <a:r>
              <a:rPr lang="en-AU" sz="4800" dirty="0"/>
              <a:t>, in </a:t>
            </a:r>
            <a:r>
              <a:rPr lang="en-AU" sz="4800" dirty="0" err="1"/>
              <a:t>hong</a:t>
            </a:r>
            <a:r>
              <a:rPr lang="en-AU" sz="4800" dirty="0"/>
              <a:t> pom aw</a:t>
            </a:r>
          </a:p>
          <a:p>
            <a:pPr marL="0" indent="0" algn="ctr">
              <a:buNone/>
            </a:pPr>
            <a:r>
              <a:rPr lang="en-AU" sz="4800" dirty="0" err="1"/>
              <a:t>Leitung</a:t>
            </a:r>
            <a:r>
              <a:rPr lang="en-AU" sz="4800" dirty="0"/>
              <a:t> </a:t>
            </a:r>
            <a:r>
              <a:rPr lang="en-AU" sz="4800" dirty="0" err="1"/>
              <a:t>nate</a:t>
            </a:r>
            <a:r>
              <a:rPr lang="en-AU" sz="4800" dirty="0"/>
              <a:t> </a:t>
            </a:r>
            <a:r>
              <a:rPr lang="en-AU" sz="4800" dirty="0" err="1"/>
              <a:t>sang’n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Kong </a:t>
            </a:r>
            <a:r>
              <a:rPr lang="en-AU" sz="4800" dirty="0" err="1"/>
              <a:t>deih</a:t>
            </a:r>
            <a:r>
              <a:rPr lang="en-AU" sz="4800" dirty="0"/>
              <a:t> </a:t>
            </a:r>
            <a:r>
              <a:rPr lang="en-AU" sz="4800" dirty="0" err="1"/>
              <a:t>zaw</a:t>
            </a:r>
            <a:r>
              <a:rPr lang="en-AU" sz="4800" dirty="0"/>
              <a:t> hi </a:t>
            </a:r>
            <a:r>
              <a:rPr lang="en-AU" sz="4800" dirty="0" err="1"/>
              <a:t>Topa</a:t>
            </a:r>
            <a:endParaRPr lang="en-AU" sz="4800" dirty="0"/>
          </a:p>
          <a:p>
            <a:pPr marL="0" indent="0" algn="ctr">
              <a:buNone/>
            </a:pPr>
            <a:r>
              <a:rPr lang="en-AU" sz="4800" dirty="0"/>
              <a:t>Ni dang </a:t>
            </a:r>
            <a:r>
              <a:rPr lang="en-AU" sz="4800" dirty="0" err="1"/>
              <a:t>te</a:t>
            </a:r>
            <a:r>
              <a:rPr lang="en-AU" sz="4800" dirty="0"/>
              <a:t> </a:t>
            </a:r>
            <a:r>
              <a:rPr lang="en-AU" sz="4800" dirty="0" err="1"/>
              <a:t>sang’n</a:t>
            </a:r>
            <a:r>
              <a:rPr lang="en-AU" sz="4800" dirty="0"/>
              <a:t>, </a:t>
            </a:r>
            <a:r>
              <a:rPr lang="en-AU" sz="4800" dirty="0" err="1"/>
              <a:t>nang</a:t>
            </a:r>
            <a:r>
              <a:rPr lang="en-AU" sz="4800" dirty="0"/>
              <a:t> </a:t>
            </a:r>
            <a:r>
              <a:rPr lang="en-AU" sz="4800" dirty="0" err="1"/>
              <a:t>kong</a:t>
            </a:r>
            <a:r>
              <a:rPr lang="en-AU" sz="4800" dirty="0"/>
              <a:t> it </a:t>
            </a:r>
            <a:r>
              <a:rPr lang="en-AU" sz="4800" dirty="0" err="1"/>
              <a:t>zaw</a:t>
            </a:r>
            <a:r>
              <a:rPr lang="en-AU" sz="4800" dirty="0"/>
              <a:t> hi</a:t>
            </a:r>
          </a:p>
        </p:txBody>
      </p:sp>
    </p:spTree>
    <p:extLst>
      <p:ext uri="{BB962C8B-B14F-4D97-AF65-F5344CB8AC3E}">
        <p14:creationId xmlns:p14="http://schemas.microsoft.com/office/powerpoint/2010/main" val="2926655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465</Words>
  <Application>Microsoft Macintosh PowerPoint</Application>
  <PresentationFormat>Widescreen</PresentationFormat>
  <Paragraphs>93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A HING BIAKNA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8</cp:revision>
  <dcterms:created xsi:type="dcterms:W3CDTF">2021-03-11T11:51:22Z</dcterms:created>
  <dcterms:modified xsi:type="dcterms:W3CDTF">2023-02-11T11:20:00Z</dcterms:modified>
</cp:coreProperties>
</file>