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79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2" d="100"/>
          <a:sy n="112" d="100"/>
        </p:scale>
        <p:origin x="3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BEL SEK PA NANG NA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</p:txBody>
      </p:sp>
    </p:spTree>
    <p:extLst>
      <p:ext uri="{BB962C8B-B14F-4D97-AF65-F5344CB8AC3E}">
        <p14:creationId xmlns:p14="http://schemas.microsoft.com/office/powerpoint/2010/main" val="311771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</p:txBody>
      </p:sp>
    </p:spTree>
    <p:extLst>
      <p:ext uri="{BB962C8B-B14F-4D97-AF65-F5344CB8AC3E}">
        <p14:creationId xmlns:p14="http://schemas.microsoft.com/office/powerpoint/2010/main" val="1667611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</p:txBody>
      </p:sp>
    </p:spTree>
    <p:extLst>
      <p:ext uri="{BB962C8B-B14F-4D97-AF65-F5344CB8AC3E}">
        <p14:creationId xmlns:p14="http://schemas.microsoft.com/office/powerpoint/2010/main" val="1988902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Halle…Halle… Hallelujah</a:t>
            </a:r>
          </a:p>
        </p:txBody>
      </p:sp>
    </p:spTree>
    <p:extLst>
      <p:ext uri="{BB962C8B-B14F-4D97-AF65-F5344CB8AC3E}">
        <p14:creationId xmlns:p14="http://schemas.microsoft.com/office/powerpoint/2010/main" val="1843904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zo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hehpihna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lamdang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lian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zenzen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45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husanna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sangpen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lungsim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6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lungsim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6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neilo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it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lel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phawk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tham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ding’n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hiam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Tungman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elsek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in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3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Singkhuam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tanh zo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in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thokik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41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zo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hehpihna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lamdang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lian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zenzen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5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husanna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sangpen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lungsim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niamkhiatna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khephung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zuan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Nangma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khut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kip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nusia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</a:t>
            </a:r>
            <a:r>
              <a:rPr lang="en-AU" sz="40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000" dirty="0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it pen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phat ding ki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lawm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6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Singkhuam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tanh zo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in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thokik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40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zo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hehpihna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lamdang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lian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zenzen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2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husanna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sangpen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lungsim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8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345</Words>
  <Application>Microsoft Macintosh PowerPoint</Application>
  <PresentationFormat>Widescreen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BEL SEK PA NANG NA HI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9</cp:revision>
  <dcterms:created xsi:type="dcterms:W3CDTF">2021-03-11T11:51:22Z</dcterms:created>
  <dcterms:modified xsi:type="dcterms:W3CDTF">2024-03-27T01:39:05Z</dcterms:modified>
</cp:coreProperties>
</file>