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2" d="100"/>
          <a:sy n="112" d="100"/>
        </p:scale>
        <p:origin x="3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GUPNA BUKIM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Galhiam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Gupna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bukim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Jehovah Pasian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tuam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Tsidkenu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Shamah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Shalom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2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Jireh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dam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Jehovah Rapha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Ama min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ading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Jehovah Ra-ah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Jehovah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Nissi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9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bawl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Vangliatna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6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Jireh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dam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Jehovah Rapha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Ama min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ading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Jehovah Ra-ah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Jehovah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Nissi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8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dam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dam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gum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Singlamteh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tung’h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1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Jireh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dam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Jehovah Rapha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Ama min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ading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Jehovah Ra-ah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Jehovah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Nissi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7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hau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Jehovah Jireh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dam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Pasian Jehovah Rapha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Ama min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ading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Thuman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lampi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 Jehovah Ra-ah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Gualzawhna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pia ka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5250" indent="0" algn="ctr">
              <a:lnSpc>
                <a:spcPct val="120000"/>
              </a:lnSpc>
              <a:buNone/>
            </a:pPr>
            <a:r>
              <a:rPr lang="en-US" sz="43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Jehovah </a:t>
            </a:r>
            <a:r>
              <a:rPr lang="en-US" sz="43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Nissi</a:t>
            </a:r>
            <a:endParaRPr lang="en-AU" sz="43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0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240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GUPNA BUKIM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9</cp:revision>
  <dcterms:created xsi:type="dcterms:W3CDTF">2021-03-11T11:51:22Z</dcterms:created>
  <dcterms:modified xsi:type="dcterms:W3CDTF">2023-11-03T04:08:09Z</dcterms:modified>
</cp:coreProperties>
</file>