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70" r:id="rId4"/>
    <p:sldId id="269" r:id="rId5"/>
    <p:sldId id="267" r:id="rId6"/>
    <p:sldId id="276" r:id="rId7"/>
    <p:sldId id="271" r:id="rId8"/>
    <p:sldId id="272" r:id="rId9"/>
    <p:sldId id="279" r:id="rId10"/>
    <p:sldId id="278" r:id="rId11"/>
    <p:sldId id="27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 showGuides="1">
      <p:cViewPr varScale="1">
        <p:scale>
          <a:sx n="117" d="100"/>
          <a:sy n="117" d="100"/>
        </p:scale>
        <p:origin x="2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HALLELUJAH (PASIAN TUUNO)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681656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Phillip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Piang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Hallelujah, Hallelujah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Leitung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minthanna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kidim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Hallelujah, Hallelujah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ki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Tuuno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min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60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Hallelujah, Hallelujah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Leitung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minthanna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kidim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Hallelujah, Hallelujah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ki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Tuuno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min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0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un, Pasian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tuuno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Leitung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mawhna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puakhia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Mawhna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muhdah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Mawhnei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Tanpa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4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khukdin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tangko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min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 phat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43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un, Pasian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tuuno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Leitung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mawhna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puakhia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Mawhna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muhdah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Mawhnei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Tanpa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6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khukdin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tangko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min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 phat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77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Hallelujah, Hallelujah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Leitung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minthanna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kidim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Hallelujah, Hallelujah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ki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Tuuno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min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85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bang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omlo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lei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Pasian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bang Pasian dang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omlo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phat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kilawm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83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bang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omlo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lei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Pasian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bang Pasian dang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omlo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phat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kilawm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1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Hallelujah, Hallelujah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Leitung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minthanna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kidim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Hallelujah, Hallelujah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ki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Tuuno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min </a:t>
            </a:r>
            <a:r>
              <a:rPr lang="en-US" sz="5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5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5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2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244</Words>
  <Application>Microsoft Macintosh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HALLELUJAH (PASIAN TUUNO)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8</cp:revision>
  <dcterms:created xsi:type="dcterms:W3CDTF">2021-03-11T11:51:22Z</dcterms:created>
  <dcterms:modified xsi:type="dcterms:W3CDTF">2023-01-23T07:40:08Z</dcterms:modified>
</cp:coreProperties>
</file>