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58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HOPIH 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2013857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TL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Mungbawi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khumte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zaza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Vantung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4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khumte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zaza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Vantung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kalsuan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seploh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0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kalsuan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seploh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9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khumte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zaza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Vantung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4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zaalmang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khamuang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lungman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0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zaalmang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khamuang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lungman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20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khumte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zaza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Vantung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0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kalsuan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seploh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5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zaalmang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khamuang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lungman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aw za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5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289</Words>
  <Application>Microsoft Macintosh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Helvetica Neue Light</vt:lpstr>
      <vt:lpstr>Office Theme</vt:lpstr>
      <vt:lpstr>HONG HOPIH 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4</cp:revision>
  <dcterms:created xsi:type="dcterms:W3CDTF">2021-03-11T11:51:22Z</dcterms:created>
  <dcterms:modified xsi:type="dcterms:W3CDTF">2021-03-18T07:38:37Z</dcterms:modified>
</cp:coreProperties>
</file>