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 NGAI 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6411686"/>
            <a:ext cx="2253345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V.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Khammuangin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 err="1"/>
              <a:t>Hiai</a:t>
            </a:r>
            <a:r>
              <a:rPr lang="en-AU" sz="4800" dirty="0"/>
              <a:t> </a:t>
            </a:r>
            <a:r>
              <a:rPr lang="en-AU" sz="4800" dirty="0" err="1"/>
              <a:t>simlei</a:t>
            </a:r>
            <a:r>
              <a:rPr lang="en-AU" sz="4800" dirty="0"/>
              <a:t> </a:t>
            </a:r>
            <a:r>
              <a:rPr lang="en-AU" sz="4800" dirty="0" err="1"/>
              <a:t>khualzinna</a:t>
            </a:r>
            <a:r>
              <a:rPr lang="en-AU" sz="4800" dirty="0"/>
              <a:t> gam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ngaihsut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 in ah</a:t>
            </a:r>
          </a:p>
          <a:p>
            <a:pPr marL="0" indent="0" algn="ctr">
              <a:buNone/>
            </a:pP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omloh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khemna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Huihpi’n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tuam</a:t>
            </a:r>
            <a:r>
              <a:rPr lang="en-AU" sz="4800" dirty="0"/>
              <a:t> vel </a:t>
            </a:r>
            <a:r>
              <a:rPr lang="en-AU" sz="4800" dirty="0" err="1"/>
              <a:t>ciang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Hongpi</a:t>
            </a:r>
            <a:r>
              <a:rPr lang="en-AU" sz="4800" dirty="0"/>
              <a:t> ding in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ngai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4982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sianga</a:t>
            </a:r>
            <a:r>
              <a:rPr lang="en-AU" sz="4800" dirty="0"/>
              <a:t> om </a:t>
            </a:r>
            <a:r>
              <a:rPr lang="en-AU" sz="4800" dirty="0" err="1"/>
              <a:t>mah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pahna</a:t>
            </a:r>
            <a:r>
              <a:rPr lang="en-AU" sz="4800" dirty="0"/>
              <a:t> </a:t>
            </a:r>
            <a:r>
              <a:rPr lang="en-AU" sz="4800" dirty="0" err="1"/>
              <a:t>ki</a:t>
            </a:r>
            <a:r>
              <a:rPr lang="en-AU" sz="4800" dirty="0"/>
              <a:t> dim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thupina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ziak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Ka hat </a:t>
            </a:r>
            <a:r>
              <a:rPr lang="en-AU" sz="4800" dirty="0" err="1"/>
              <a:t>tawp</a:t>
            </a:r>
            <a:r>
              <a:rPr lang="en-AU" sz="4800" dirty="0"/>
              <a:t> dong in </a:t>
            </a:r>
            <a:r>
              <a:rPr lang="en-AU" sz="4800" dirty="0" err="1"/>
              <a:t>hong</a:t>
            </a:r>
            <a:r>
              <a:rPr lang="en-AU" sz="4800" dirty="0"/>
              <a:t> phat </a:t>
            </a:r>
            <a:r>
              <a:rPr lang="en-AU" sz="4800" dirty="0" err="1"/>
              <a:t>ning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19961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 err="1"/>
              <a:t>Simlei</a:t>
            </a:r>
            <a:r>
              <a:rPr lang="en-AU" sz="4800" dirty="0"/>
              <a:t> ah </a:t>
            </a:r>
            <a:r>
              <a:rPr lang="en-AU" sz="4800" dirty="0" err="1"/>
              <a:t>nopna</a:t>
            </a:r>
            <a:r>
              <a:rPr lang="en-AU" sz="4800" dirty="0"/>
              <a:t> </a:t>
            </a:r>
            <a:r>
              <a:rPr lang="en-AU" sz="4800" dirty="0" err="1"/>
              <a:t>zong</a:t>
            </a:r>
            <a:r>
              <a:rPr lang="en-AU" sz="4800" dirty="0"/>
              <a:t> ding</a:t>
            </a:r>
          </a:p>
          <a:p>
            <a:pPr marL="0" indent="0" algn="ctr">
              <a:buNone/>
            </a:pPr>
            <a:r>
              <a:rPr lang="en-AU" sz="4800" dirty="0"/>
              <a:t>A ka pai </a:t>
            </a:r>
            <a:r>
              <a:rPr lang="en-AU" sz="4800" dirty="0" err="1"/>
              <a:t>laitak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 err="1"/>
              <a:t>Nopna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omloh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lungkham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Haksatna</a:t>
            </a:r>
            <a:r>
              <a:rPr lang="en-AU" sz="4800" dirty="0"/>
              <a:t> ten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tuam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nem</a:t>
            </a:r>
            <a:r>
              <a:rPr lang="en-AU" sz="4800" dirty="0"/>
              <a:t> ding in </a:t>
            </a:r>
            <a:r>
              <a:rPr lang="en-AU" sz="4800" dirty="0" err="1"/>
              <a:t>Topa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ngai</a:t>
            </a:r>
            <a:r>
              <a:rPr lang="en-AU" sz="4800" dirty="0"/>
              <a:t> </a:t>
            </a:r>
            <a:r>
              <a:rPr lang="en-AU" sz="4800" dirty="0" err="1"/>
              <a:t>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78633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sianga</a:t>
            </a:r>
            <a:r>
              <a:rPr lang="en-AU" sz="4800" dirty="0"/>
              <a:t> om </a:t>
            </a:r>
            <a:r>
              <a:rPr lang="en-AU" sz="4800" dirty="0" err="1"/>
              <a:t>mah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pahna</a:t>
            </a:r>
            <a:r>
              <a:rPr lang="en-AU" sz="4800" dirty="0"/>
              <a:t> </a:t>
            </a:r>
            <a:r>
              <a:rPr lang="en-AU" sz="4800" dirty="0" err="1"/>
              <a:t>ki</a:t>
            </a:r>
            <a:r>
              <a:rPr lang="en-AU" sz="4800" dirty="0"/>
              <a:t> dim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thupina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ziak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Ka hat </a:t>
            </a:r>
            <a:r>
              <a:rPr lang="en-AU" sz="4800" dirty="0" err="1"/>
              <a:t>tawp</a:t>
            </a:r>
            <a:r>
              <a:rPr lang="en-AU" sz="4800" dirty="0"/>
              <a:t> dong in </a:t>
            </a:r>
            <a:r>
              <a:rPr lang="en-AU" sz="4800" dirty="0" err="1"/>
              <a:t>hong</a:t>
            </a:r>
            <a:r>
              <a:rPr lang="en-AU" sz="4800" dirty="0"/>
              <a:t> phat </a:t>
            </a:r>
            <a:r>
              <a:rPr lang="en-AU" sz="4800" dirty="0" err="1"/>
              <a:t>ning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66110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AU" sz="4800" dirty="0" err="1"/>
              <a:t>Nuai</a:t>
            </a:r>
            <a:r>
              <a:rPr lang="en-AU" sz="4800" dirty="0"/>
              <a:t> </a:t>
            </a:r>
            <a:r>
              <a:rPr lang="en-AU" sz="4800" dirty="0" err="1"/>
              <a:t>simlei</a:t>
            </a:r>
            <a:r>
              <a:rPr lang="en-AU" sz="4800" dirty="0"/>
              <a:t> ka </a:t>
            </a:r>
            <a:r>
              <a:rPr lang="en-AU" sz="4800" dirty="0" err="1"/>
              <a:t>khualzinna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 err="1"/>
              <a:t>Gamdai</a:t>
            </a:r>
            <a:r>
              <a:rPr lang="en-AU" sz="4800" dirty="0"/>
              <a:t> ka zing sung in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toh</a:t>
            </a:r>
            <a:r>
              <a:rPr lang="en-AU" sz="4800" dirty="0"/>
              <a:t> </a:t>
            </a:r>
            <a:r>
              <a:rPr lang="en-AU" sz="4800" dirty="0" err="1"/>
              <a:t>tonkhawm</a:t>
            </a:r>
            <a:r>
              <a:rPr lang="en-AU" sz="4800" dirty="0"/>
              <a:t> </a:t>
            </a:r>
            <a:r>
              <a:rPr lang="en-AU" sz="4800" dirty="0" err="1"/>
              <a:t>thei</a:t>
            </a:r>
            <a:r>
              <a:rPr lang="en-AU" sz="4800" dirty="0"/>
              <a:t> </a:t>
            </a:r>
            <a:r>
              <a:rPr lang="en-AU" sz="4800" dirty="0" err="1"/>
              <a:t>di’n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kem</a:t>
            </a:r>
            <a:r>
              <a:rPr lang="en-AU" sz="4800" dirty="0"/>
              <a:t> in la ka lung</a:t>
            </a:r>
          </a:p>
          <a:p>
            <a:pPr marL="0" indent="0" algn="ctr">
              <a:buNone/>
            </a:pPr>
            <a:r>
              <a:rPr lang="en-AU" sz="4800" dirty="0"/>
              <a:t>Kham </a:t>
            </a:r>
            <a:r>
              <a:rPr lang="en-AU" sz="4800" dirty="0" err="1"/>
              <a:t>mangbatna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pahna</a:t>
            </a:r>
            <a:r>
              <a:rPr lang="en-AU" sz="4800" dirty="0"/>
              <a:t> </a:t>
            </a:r>
            <a:r>
              <a:rPr lang="en-AU" sz="4800" dirty="0" err="1"/>
              <a:t>khitui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Suak</a:t>
            </a:r>
            <a:r>
              <a:rPr lang="en-AU" sz="4800" dirty="0"/>
              <a:t> </a:t>
            </a:r>
            <a:r>
              <a:rPr lang="en-AU" sz="4800" dirty="0" err="1"/>
              <a:t>sak</a:t>
            </a:r>
            <a:r>
              <a:rPr lang="en-AU" sz="4800" dirty="0"/>
              <a:t> in </a:t>
            </a:r>
          </a:p>
        </p:txBody>
      </p:sp>
    </p:spTree>
    <p:extLst>
      <p:ext uri="{BB962C8B-B14F-4D97-AF65-F5344CB8AC3E}">
        <p14:creationId xmlns:p14="http://schemas.microsoft.com/office/powerpoint/2010/main" val="402753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sianga</a:t>
            </a:r>
            <a:r>
              <a:rPr lang="en-AU" sz="4800" dirty="0"/>
              <a:t> om </a:t>
            </a:r>
            <a:r>
              <a:rPr lang="en-AU" sz="4800" dirty="0" err="1"/>
              <a:t>mah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 err="1"/>
              <a:t>Muanna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pahna</a:t>
            </a:r>
            <a:r>
              <a:rPr lang="en-AU" sz="4800" dirty="0"/>
              <a:t> </a:t>
            </a:r>
            <a:r>
              <a:rPr lang="en-AU" sz="4800" dirty="0" err="1"/>
              <a:t>ki</a:t>
            </a:r>
            <a:r>
              <a:rPr lang="en-AU" sz="4800" dirty="0"/>
              <a:t> dim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thupina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ziak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Ka hat </a:t>
            </a:r>
            <a:r>
              <a:rPr lang="en-AU" sz="4800" dirty="0" err="1"/>
              <a:t>tawp</a:t>
            </a:r>
            <a:r>
              <a:rPr lang="en-AU" sz="4800" dirty="0"/>
              <a:t> dong in </a:t>
            </a:r>
            <a:r>
              <a:rPr lang="en-AU" sz="4800" dirty="0" err="1"/>
              <a:t>hong</a:t>
            </a:r>
            <a:r>
              <a:rPr lang="en-AU" sz="4800" dirty="0"/>
              <a:t> phat </a:t>
            </a:r>
            <a:r>
              <a:rPr lang="en-AU" sz="4800" dirty="0" err="1"/>
              <a:t>ning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30029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thupina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hoihna</a:t>
            </a:r>
            <a:r>
              <a:rPr lang="en-AU" sz="4800" dirty="0"/>
              <a:t>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ziak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Ka hat </a:t>
            </a:r>
            <a:r>
              <a:rPr lang="en-AU" sz="4800" dirty="0" err="1"/>
              <a:t>tawp</a:t>
            </a:r>
            <a:r>
              <a:rPr lang="en-AU" sz="4800" dirty="0"/>
              <a:t> dong in </a:t>
            </a:r>
            <a:r>
              <a:rPr lang="en-AU" sz="4800" dirty="0" err="1"/>
              <a:t>hong</a:t>
            </a:r>
            <a:r>
              <a:rPr lang="en-AU" sz="4800" dirty="0"/>
              <a:t> phat </a:t>
            </a:r>
            <a:r>
              <a:rPr lang="en-AU" sz="4800" dirty="0" err="1"/>
              <a:t>ning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34174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202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HONG NGAI 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2022-02-11T07:48:57Z</dcterms:modified>
</cp:coreProperties>
</file>