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70" r:id="rId4"/>
    <p:sldId id="267" r:id="rId5"/>
    <p:sldId id="271" r:id="rId6"/>
    <p:sldId id="268" r:id="rId7"/>
    <p:sldId id="272" r:id="rId8"/>
    <p:sldId id="269" r:id="rId9"/>
    <p:sldId id="27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>
        <p:scale>
          <a:sx n="110" d="100"/>
          <a:sy n="110" d="100"/>
        </p:scale>
        <p:origin x="1080" y="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HUIHPI NUN CIANG A KIDALNA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2814638" cy="446314"/>
          </a:xfrm>
        </p:spPr>
        <p:txBody>
          <a:bodyPr anchor="ctr">
            <a:normAutofit/>
          </a:bodyPr>
          <a:lstStyle/>
          <a:p>
            <a:pPr algn="l"/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Vernon J. Charlesworth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bukna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nun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kidalna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namkim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aa ding bit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nun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kidalna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732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Gimna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gam sung ah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Gimna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gam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sungah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nun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kidalna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00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Sun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liim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zaan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kulhpi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nun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kidalna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Galte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bangmah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patau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nun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kidalna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54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Gimna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gam sung ah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Gimna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gam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sungah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nun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kidalna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93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Huihpi’n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kiimkot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hang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nun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kidalna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Nusia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cikmah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nun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kidalna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844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Gimna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gam sung ah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Gimna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gam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sungah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nun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kidalna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823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7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Pasian </a:t>
            </a:r>
            <a:r>
              <a:rPr lang="en-US" sz="47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r>
              <a:rPr lang="en-US" sz="47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7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belh</a:t>
            </a:r>
            <a:r>
              <a:rPr lang="en-US" sz="47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it </a:t>
            </a:r>
            <a:r>
              <a:rPr lang="en-US" sz="47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huai</a:t>
            </a:r>
            <a:endParaRPr lang="en-AU" sz="47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7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</a:t>
            </a:r>
            <a:r>
              <a:rPr lang="en-US" sz="47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nun </a:t>
            </a:r>
            <a:r>
              <a:rPr lang="en-US" sz="47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US" sz="47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7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kidalna</a:t>
            </a:r>
            <a:endParaRPr lang="en-AU" sz="47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7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US" sz="47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7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7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7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nai</a:t>
            </a:r>
            <a:r>
              <a:rPr lang="en-US" sz="47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7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7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7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kem</a:t>
            </a:r>
            <a:r>
              <a:rPr lang="en-US" sz="47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7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7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7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huai</a:t>
            </a:r>
            <a:endParaRPr lang="en-AU" sz="47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7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</a:t>
            </a:r>
            <a:r>
              <a:rPr lang="en-US" sz="47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nun </a:t>
            </a:r>
            <a:r>
              <a:rPr lang="en-US" sz="47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US" sz="47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7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kidalna</a:t>
            </a:r>
            <a:endParaRPr lang="en-AU" sz="47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614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Gimna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gam sung ah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Gimna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gam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sungah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nun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kidalna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67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223</Words>
  <Application>Microsoft Macintosh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HUIHPI NUN CIANG A KIDALNA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8</cp:revision>
  <dcterms:created xsi:type="dcterms:W3CDTF">2021-03-11T11:51:22Z</dcterms:created>
  <dcterms:modified xsi:type="dcterms:W3CDTF">2024-04-09T11:46:56Z</dcterms:modified>
</cp:coreProperties>
</file>