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6" r:id="rId4"/>
    <p:sldId id="267" r:id="rId5"/>
    <p:sldId id="258" r:id="rId6"/>
    <p:sldId id="260" r:id="rId7"/>
    <p:sldId id="268" r:id="rId8"/>
    <p:sldId id="269" r:id="rId9"/>
    <p:sldId id="271" r:id="rId10"/>
    <p:sldId id="270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 LANGAIH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6411686"/>
            <a:ext cx="974270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Sian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deidan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Gup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hi, 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kicing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bat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lamdang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Pasian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91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Kham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ngun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lei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zolo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Pilna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siamna’n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tel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zolo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Manpiak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loh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Lamdang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lian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01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Bei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om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ngeilo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 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hang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lamdang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6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PRE-CHORUS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nuntakna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bulpi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thahatna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lametna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90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deidan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Gup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hi, 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kicing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bat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lamdang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Pasian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4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ngaihna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Tampi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om phial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zongin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bang’n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sukha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om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60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Thu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thu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manpha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tampi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Gen ding a om phial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zongin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thu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bang’n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bun zo om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80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PRE-CHORUS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nuntakna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bulpi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thahatna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lametna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9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deidan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Gup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hi, 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kicing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bat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hi,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lamdang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Pasian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08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206</Words>
  <Application>Microsoft Macintosh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 Neue</vt:lpstr>
      <vt:lpstr>Helvetica Neue Light</vt:lpstr>
      <vt:lpstr>Office Theme</vt:lpstr>
      <vt:lpstr>ITNA LANGAIH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4</cp:revision>
  <dcterms:created xsi:type="dcterms:W3CDTF">2021-03-11T11:51:22Z</dcterms:created>
  <dcterms:modified xsi:type="dcterms:W3CDTF">2021-03-18T07:47:05Z</dcterms:modified>
</cp:coreProperties>
</file>