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2" r:id="rId8"/>
    <p:sldId id="27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 showGuides="1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KI SAK THEIH 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1502979" cy="446314"/>
          </a:xfrm>
        </p:spPr>
        <p:txBody>
          <a:bodyPr anchor="ctr">
            <a:normAutofit/>
          </a:bodyPr>
          <a:lstStyle/>
          <a:p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David Kham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Zinmang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tual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lenna</a:t>
            </a:r>
            <a:endParaRPr lang="en-US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Khimbang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zing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simlei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ah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Khuavak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Zeisu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sunni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bang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Lungdeih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liibang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cinna</a:t>
            </a:r>
            <a:endParaRPr lang="en-US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Van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tokhom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tuang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nusia’n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huailo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tui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luanlai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86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pilna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hilo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hilo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dikna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hoihna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hilo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maisak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zo,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siangsak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zo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Pasian ta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Zeisu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tawh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kip zo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475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V3</a:t>
            </a: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Ngun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hilo</a:t>
            </a:r>
            <a:endParaRPr lang="en-US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lam hang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hilo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Nuamna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taktak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Zeisu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lo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omlo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Zeisu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sung ah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hau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zo</a:t>
            </a: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Zeisu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sung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khin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zo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Tua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 a ken,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sapna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nawnlo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24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ka hu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tawpna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dong phat phat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bang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diam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lamdang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sisan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vanglian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tawh</a:t>
            </a:r>
            <a:endParaRPr lang="en-US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thoih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kisaktheihna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tua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sisan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65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V3</a:t>
            </a: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Ngun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hilo</a:t>
            </a:r>
            <a:endParaRPr lang="en-US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lam hang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hilo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Nuamna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taktak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Zeisu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lo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omlo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Zeisu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sung ah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hau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zo</a:t>
            </a: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Zeisu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sung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khin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zo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Tua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 a ken,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sapna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nawnlo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6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ka hu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tawpna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dong phat phat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bang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diam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lamdang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sisan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vanglian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tawh</a:t>
            </a:r>
            <a:endParaRPr lang="en-US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thoih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kisaktheihna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tua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sisan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766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ka hu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tawpna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dong phat phat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bang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diam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lamdang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sisan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vanglian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tawh</a:t>
            </a:r>
            <a:endParaRPr lang="en-US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thoih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kisaktheihna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tua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sisan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641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248</Words>
  <Application>Microsoft Macintosh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KA KI SAK THEIH 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6</cp:revision>
  <dcterms:created xsi:type="dcterms:W3CDTF">2021-03-11T11:51:22Z</dcterms:created>
  <dcterms:modified xsi:type="dcterms:W3CDTF">2021-03-21T09:44:02Z</dcterms:modified>
</cp:coreProperties>
</file>