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0" r:id="rId10"/>
    <p:sldId id="274" r:id="rId11"/>
    <p:sldId id="27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2" d="100"/>
          <a:sy n="112" d="100"/>
        </p:scale>
        <p:origin x="3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KHAZIH THO ZO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2242457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Robert Lowry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462643"/>
            <a:ext cx="117729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 sung pan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galte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gawp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Khuamial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pan gal zo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mi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maan’pih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27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Halleluijah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436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Halleluijah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4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To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5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462643"/>
            <a:ext cx="117729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 sung pan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galte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gawp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Khuamial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pan gal zo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mi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maan’pih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0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Halleluijah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3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mawkna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hon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’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Ciamteh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mawkna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To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1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462643"/>
            <a:ext cx="117729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 sung pan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Vanglianpi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galte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gawp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Khuamial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pan gal zo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mi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maan’pih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8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Halleluijah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Sihna’n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lo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Dalna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gawp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To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2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215</Words>
  <Application>Microsoft Macintosh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KHAZIH THO ZO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9</cp:revision>
  <dcterms:created xsi:type="dcterms:W3CDTF">2021-03-11T11:51:22Z</dcterms:created>
  <dcterms:modified xsi:type="dcterms:W3CDTF">2024-04-08T03:48:12Z</dcterms:modified>
</cp:coreProperties>
</file>