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6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718"/>
  </p:normalViewPr>
  <p:slideViewPr>
    <p:cSldViewPr snapToGrid="0" snapToObjects="1" showGuides="1">
      <p:cViewPr varScale="1">
        <p:scale>
          <a:sx n="117" d="100"/>
          <a:sy n="117" d="100"/>
        </p:scale>
        <p:origin x="264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92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3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6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8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6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71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1/29/23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2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1/29/23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3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1/29/23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2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43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1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1B1DB-0A8A-2F46-99DA-FE98C2E512C5}" type="datetimeFigureOut">
              <a:rPr lang="en-US" smtClean="0"/>
              <a:t>1/29/23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508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A5731-3953-6A40-8A9D-357183F81A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4270" y="2235200"/>
            <a:ext cx="10254343" cy="2387600"/>
          </a:xfrm>
        </p:spPr>
        <p:txBody>
          <a:bodyPr anchor="ctr">
            <a:normAutofit/>
          </a:bodyPr>
          <a:lstStyle/>
          <a:p>
            <a:r>
              <a:rPr lang="en-US" sz="5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LAMPI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22B50A-246F-554A-A746-2B5F98C9D7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411686"/>
            <a:ext cx="1194050" cy="446314"/>
          </a:xfrm>
        </p:spPr>
        <p:txBody>
          <a:bodyPr anchor="ctr">
            <a:normAutofit/>
          </a:bodyPr>
          <a:lstStyle/>
          <a:p>
            <a:r>
              <a:rPr lang="en-US" sz="1800" i="1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JK Kam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19147FC-A064-F245-9AA9-5DBFA2DE027F}"/>
              </a:ext>
            </a:extLst>
          </p:cNvPr>
          <p:cNvSpPr txBox="1">
            <a:spLocks/>
          </p:cNvSpPr>
          <p:nvPr/>
        </p:nvSpPr>
        <p:spPr>
          <a:xfrm>
            <a:off x="9851571" y="6411686"/>
            <a:ext cx="2340430" cy="4463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www.zomiworshipcollective.com</a:t>
            </a:r>
            <a:endParaRPr lang="en-US" sz="1200" dirty="0"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996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BRIDGE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Mawhnei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mi ta ding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suahtakna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lampi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Lunggim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mi ta ding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lametna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kongpi’n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Lungmuang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sak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khamuang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sak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Lawhcing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sak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maitai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sak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thei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067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V3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Khat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veivei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lungdam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 ki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pak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Khat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veivei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lungkia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zaitha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nem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Kiimkhat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thumaan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lo in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khangto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Kiimkhat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thumaan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napi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genthei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276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V3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Khat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veivei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haksatna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thuak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lah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Khat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veivei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nuam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 lam in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diang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Kiimkhat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ten Kha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Siangtho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ki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uk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sak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Kiimkhat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ten Kha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Siangtho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deihkaih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zel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70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V3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Aw oh,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Sianmang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Laukha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Aw oh,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lampi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khat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bek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om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180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3926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Khat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veivei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lungdam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 ki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pak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Khat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veivei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lungkia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zaitha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nem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Khat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veivei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khattang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 ki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Aw oh,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lungmuang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zo lo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417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V1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Kiimkhat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thumaan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lo in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khangto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Kiimkhat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thumaan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napi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genthei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Kiimkhat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totmel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ding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thei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lo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Aw oh,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lampi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khat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bek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om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481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CHORUS 1</a:t>
            </a: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Kei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lampi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ka hi a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Thumaanna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nuntakna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Kei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suang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lo in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 Pa kiang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kua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tung lo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032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CHORUS 1</a:t>
            </a: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Tua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ahih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man in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lau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un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lung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himawh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un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 </a:t>
            </a:r>
            <a:r>
              <a:rPr lang="en-US" sz="48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</a:t>
            </a:r>
            <a:r>
              <a:rPr lang="en-US" sz="4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panpih</a:t>
            </a:r>
            <a:r>
              <a:rPr lang="en-US" sz="4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ding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 Kha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Siangtho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sawl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950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V2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Khat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veivei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haksatna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thuak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lah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Khat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veivei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nuam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 lam in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diang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Khat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veivei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Topa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mangngilh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bawl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Aw oh,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lampi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khat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bek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om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315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V2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Kiimkhat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ten Kha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Siangtho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ki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uk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sak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Kiimkhat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ten Kha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Siangtho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deihkaih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zel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Kiimkhat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ten Kha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Siangtho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mel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thei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lo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Aw oh,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Sianmang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Laukha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651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CHORUS 2</a:t>
            </a: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Kei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lampi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ka hi a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Thumaanna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nuntakna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Kei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suang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lo in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 Pa kiang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kua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tung lo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042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CHORUS 2</a:t>
            </a: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Tua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ahih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man in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lau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un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lung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himawh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kei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un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Lam-</a:t>
            </a:r>
            <a:r>
              <a:rPr lang="en-US" sz="48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maan</a:t>
            </a:r>
            <a:r>
              <a:rPr lang="en-US" sz="4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hilh</a:t>
            </a:r>
            <a:r>
              <a:rPr lang="en-US" sz="4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ding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 Kha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Siangtho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kong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sawl</a:t>
            </a:r>
            <a:r>
              <a:rPr lang="en-US" sz="4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</a:t>
            </a:r>
            <a:endParaRPr lang="en-AU" sz="4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037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311</Words>
  <Application>Microsoft Macintosh PowerPoint</Application>
  <PresentationFormat>Widescreen</PresentationFormat>
  <Paragraphs>61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Helvetica</vt:lpstr>
      <vt:lpstr>Helvetica Neue</vt:lpstr>
      <vt:lpstr>Helvetica Neue Light</vt:lpstr>
      <vt:lpstr>Office Theme</vt:lpstr>
      <vt:lpstr>LAMPI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NANG BANG KUA DANG OMLO</dc:title>
  <dc:creator>Regent Neihkhup</dc:creator>
  <cp:lastModifiedBy>Regent Neihkhup</cp:lastModifiedBy>
  <cp:revision>7</cp:revision>
  <dcterms:created xsi:type="dcterms:W3CDTF">2021-03-11T11:51:22Z</dcterms:created>
  <dcterms:modified xsi:type="dcterms:W3CDTF">2023-01-29T03:05:42Z</dcterms:modified>
</cp:coreProperties>
</file>