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12/21/21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135" y="2235200"/>
            <a:ext cx="11217730" cy="238760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LEITUNG LUNGDAM TOPA HONG PAI</a:t>
            </a:r>
            <a:br>
              <a:rPr lang="en-US" sz="4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(Joy To The World – Unspeakable Joy)</a:t>
            </a:r>
            <a:endParaRPr lang="en-US" sz="4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6879772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Isaac Wats, George F. Handel, Chris Tomlin, Ed Cash, Matt Gilder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 err="1"/>
              <a:t>Leitung</a:t>
            </a:r>
            <a:r>
              <a:rPr lang="en-US" sz="4800" dirty="0"/>
              <a:t> </a:t>
            </a:r>
            <a:r>
              <a:rPr lang="en-US" sz="4800" dirty="0" err="1"/>
              <a:t>lungdam</a:t>
            </a:r>
            <a:r>
              <a:rPr lang="en-US" sz="4800" dirty="0"/>
              <a:t> </a:t>
            </a:r>
            <a:r>
              <a:rPr lang="en-US" sz="4800" dirty="0" err="1"/>
              <a:t>Topa</a:t>
            </a:r>
            <a:r>
              <a:rPr lang="en-US" sz="4800" dirty="0"/>
              <a:t> </a:t>
            </a:r>
            <a:r>
              <a:rPr lang="en-US" sz="4800" dirty="0" err="1"/>
              <a:t>hong</a:t>
            </a:r>
            <a:r>
              <a:rPr lang="en-US" sz="4800" dirty="0"/>
              <a:t> pai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Kumpi</a:t>
            </a:r>
            <a:r>
              <a:rPr lang="en-US" sz="4800" dirty="0"/>
              <a:t> za </a:t>
            </a:r>
            <a:r>
              <a:rPr lang="en-US" sz="4800" dirty="0" err="1"/>
              <a:t>ngah</a:t>
            </a:r>
            <a:r>
              <a:rPr lang="en-US" sz="4800" dirty="0"/>
              <a:t> ding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Lungsim</a:t>
            </a:r>
            <a:r>
              <a:rPr lang="en-US" sz="4800" dirty="0"/>
              <a:t> </a:t>
            </a:r>
            <a:r>
              <a:rPr lang="en-US" sz="4800" dirty="0" err="1"/>
              <a:t>khempeuh</a:t>
            </a:r>
            <a:r>
              <a:rPr lang="en-US" sz="4800" dirty="0"/>
              <a:t> </a:t>
            </a:r>
            <a:r>
              <a:rPr lang="en-US" sz="4800" dirty="0" err="1"/>
              <a:t>bawlphatsak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Van </a:t>
            </a:r>
            <a:r>
              <a:rPr lang="en-US" sz="4800" dirty="0" err="1"/>
              <a:t>leh</a:t>
            </a:r>
            <a:r>
              <a:rPr lang="en-US" sz="4800" dirty="0"/>
              <a:t> lei </a:t>
            </a:r>
            <a:r>
              <a:rPr lang="en-US" sz="4800" dirty="0" err="1"/>
              <a:t>lasak</a:t>
            </a:r>
            <a:r>
              <a:rPr lang="en-US" sz="4800" dirty="0"/>
              <a:t> </a:t>
            </a:r>
            <a:r>
              <a:rPr lang="en-US" sz="4800" dirty="0" err="1"/>
              <a:t>ngai</a:t>
            </a:r>
            <a:r>
              <a:rPr lang="en-US" sz="4800" dirty="0"/>
              <a:t>, Van </a:t>
            </a:r>
            <a:r>
              <a:rPr lang="en-US" sz="4800" dirty="0" err="1"/>
              <a:t>leh</a:t>
            </a:r>
            <a:r>
              <a:rPr lang="en-US" sz="4800" dirty="0"/>
              <a:t> lei </a:t>
            </a:r>
            <a:r>
              <a:rPr lang="en-US" sz="4800" dirty="0" err="1"/>
              <a:t>lasak</a:t>
            </a:r>
            <a:r>
              <a:rPr lang="en-US" sz="4800" dirty="0"/>
              <a:t> </a:t>
            </a:r>
            <a:r>
              <a:rPr lang="en-US" sz="4800" dirty="0" err="1"/>
              <a:t>ngai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Van </a:t>
            </a:r>
            <a:r>
              <a:rPr lang="en-US" sz="4800" dirty="0" err="1"/>
              <a:t>leh</a:t>
            </a:r>
            <a:r>
              <a:rPr lang="en-US" sz="4800" dirty="0"/>
              <a:t>, van </a:t>
            </a:r>
            <a:r>
              <a:rPr lang="en-US" sz="4800" dirty="0" err="1"/>
              <a:t>leh</a:t>
            </a:r>
            <a:r>
              <a:rPr lang="en-US" sz="4800" dirty="0"/>
              <a:t>, lei la </a:t>
            </a:r>
            <a:r>
              <a:rPr lang="en-US" sz="4800" dirty="0" err="1"/>
              <a:t>sak</a:t>
            </a:r>
            <a:r>
              <a:rPr lang="en-US" sz="4800" dirty="0"/>
              <a:t> </a:t>
            </a:r>
            <a:r>
              <a:rPr lang="en-US" sz="4800" dirty="0" err="1"/>
              <a:t>ngai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05949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 err="1"/>
              <a:t>Leitung</a:t>
            </a:r>
            <a:r>
              <a:rPr lang="en-US" sz="4800" dirty="0"/>
              <a:t> </a:t>
            </a:r>
            <a:r>
              <a:rPr lang="en-US" sz="4800" dirty="0" err="1"/>
              <a:t>nuam</a:t>
            </a:r>
            <a:r>
              <a:rPr lang="en-US" sz="4800" dirty="0"/>
              <a:t> </a:t>
            </a:r>
            <a:r>
              <a:rPr lang="en-US" sz="4800" dirty="0" err="1"/>
              <a:t>na’ng</a:t>
            </a:r>
            <a:r>
              <a:rPr lang="en-US" sz="4800" dirty="0"/>
              <a:t> </a:t>
            </a:r>
            <a:r>
              <a:rPr lang="en-US" sz="4800" dirty="0" err="1"/>
              <a:t>Zeisu</a:t>
            </a:r>
            <a:r>
              <a:rPr lang="en-US" sz="4800" dirty="0"/>
              <a:t> </a:t>
            </a:r>
            <a:r>
              <a:rPr lang="en-US" sz="4800" dirty="0" err="1"/>
              <a:t>maang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Mihing</a:t>
            </a:r>
            <a:r>
              <a:rPr lang="en-US" sz="4800" dirty="0"/>
              <a:t> </a:t>
            </a:r>
            <a:r>
              <a:rPr lang="en-US" sz="4800" dirty="0" err="1"/>
              <a:t>te’n</a:t>
            </a:r>
            <a:r>
              <a:rPr lang="en-US" sz="4800" dirty="0"/>
              <a:t> </a:t>
            </a:r>
            <a:r>
              <a:rPr lang="en-US" sz="4800" dirty="0" err="1"/>
              <a:t>lasa</a:t>
            </a:r>
            <a:r>
              <a:rPr lang="en-US" sz="4800" dirty="0"/>
              <a:t> hen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Lo </a:t>
            </a:r>
            <a:r>
              <a:rPr lang="en-US" sz="4800" dirty="0" err="1"/>
              <a:t>lai</a:t>
            </a:r>
            <a:r>
              <a:rPr lang="en-US" sz="4800" dirty="0"/>
              <a:t> tui pi, </a:t>
            </a:r>
            <a:r>
              <a:rPr lang="en-US" sz="4800" dirty="0" err="1"/>
              <a:t>suangpi</a:t>
            </a:r>
            <a:r>
              <a:rPr lang="en-US" sz="4800" dirty="0"/>
              <a:t> </a:t>
            </a:r>
            <a:r>
              <a:rPr lang="en-US" sz="4800" dirty="0" err="1"/>
              <a:t>mualpi’n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Kidem</a:t>
            </a:r>
            <a:r>
              <a:rPr lang="en-US" sz="4800" dirty="0"/>
              <a:t> in ham uh hen, </a:t>
            </a:r>
            <a:r>
              <a:rPr lang="en-US" sz="4800" dirty="0" err="1"/>
              <a:t>Kidem</a:t>
            </a:r>
            <a:r>
              <a:rPr lang="en-US" sz="4800" dirty="0"/>
              <a:t> in ham uh hen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Kidem</a:t>
            </a:r>
            <a:r>
              <a:rPr lang="en-US" sz="4800" dirty="0"/>
              <a:t>, </a:t>
            </a:r>
            <a:r>
              <a:rPr lang="en-US" sz="4800" dirty="0" err="1"/>
              <a:t>kidem</a:t>
            </a:r>
            <a:r>
              <a:rPr lang="en-US" sz="4800" dirty="0"/>
              <a:t>, in ham uh hen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21020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 err="1"/>
              <a:t>Nuamna</a:t>
            </a:r>
            <a:r>
              <a:rPr lang="en-US" sz="4800" dirty="0"/>
              <a:t>, </a:t>
            </a:r>
            <a:r>
              <a:rPr lang="en-US" sz="4800" dirty="0" err="1"/>
              <a:t>genzohloh</a:t>
            </a:r>
            <a:r>
              <a:rPr lang="en-US" sz="4800" dirty="0"/>
              <a:t> </a:t>
            </a:r>
            <a:r>
              <a:rPr lang="en-US" sz="4800" dirty="0" err="1"/>
              <a:t>nuamna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Tuikhuk</a:t>
            </a:r>
            <a:r>
              <a:rPr lang="en-US" sz="4800" dirty="0"/>
              <a:t> </a:t>
            </a:r>
            <a:r>
              <a:rPr lang="en-US" sz="4800" dirty="0" err="1"/>
              <a:t>dimlet</a:t>
            </a:r>
            <a:r>
              <a:rPr lang="en-US" sz="4800" dirty="0"/>
              <a:t> bang, </a:t>
            </a:r>
            <a:r>
              <a:rPr lang="en-US" sz="4800" dirty="0" err="1"/>
              <a:t>genzoh</a:t>
            </a:r>
            <a:r>
              <a:rPr lang="en-US" sz="4800" dirty="0"/>
              <a:t> hi lo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Nuamna</a:t>
            </a:r>
            <a:r>
              <a:rPr lang="en-US" sz="4800" dirty="0"/>
              <a:t>, </a:t>
            </a:r>
            <a:r>
              <a:rPr lang="en-US" sz="4800" dirty="0" err="1"/>
              <a:t>genzohloh</a:t>
            </a:r>
            <a:r>
              <a:rPr lang="en-US" sz="4800" dirty="0"/>
              <a:t> </a:t>
            </a:r>
            <a:r>
              <a:rPr lang="en-US" sz="4800" dirty="0" err="1"/>
              <a:t>nuamna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kha pan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phul</a:t>
            </a:r>
            <a:r>
              <a:rPr lang="en-US" sz="4800" dirty="0"/>
              <a:t> </a:t>
            </a:r>
            <a:r>
              <a:rPr lang="en-US" sz="4800" dirty="0" err="1"/>
              <a:t>khia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Hong </a:t>
            </a:r>
            <a:r>
              <a:rPr lang="en-US" sz="4800" dirty="0" err="1"/>
              <a:t>khahsuah</a:t>
            </a:r>
            <a:r>
              <a:rPr lang="en-US" sz="4800" dirty="0"/>
              <a:t> </a:t>
            </a:r>
            <a:r>
              <a:rPr lang="en-US" sz="4800" dirty="0" err="1"/>
              <a:t>ngei</a:t>
            </a:r>
            <a:r>
              <a:rPr lang="en-US" sz="4800" dirty="0"/>
              <a:t> lo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72073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buNone/>
            </a:pPr>
            <a:r>
              <a:rPr lang="en-US" sz="4800" dirty="0"/>
              <a:t>Hong </a:t>
            </a:r>
            <a:r>
              <a:rPr lang="en-US" sz="4800" dirty="0" err="1"/>
              <a:t>hehpihna</a:t>
            </a:r>
            <a:r>
              <a:rPr lang="en-US" sz="4800" dirty="0"/>
              <a:t> </a:t>
            </a:r>
            <a:r>
              <a:rPr lang="en-US" sz="4800" dirty="0" err="1"/>
              <a:t>thupha</a:t>
            </a:r>
            <a:r>
              <a:rPr lang="en-US" sz="4800" dirty="0"/>
              <a:t> bel in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Leitung</a:t>
            </a:r>
            <a:r>
              <a:rPr lang="en-US" sz="4800" dirty="0"/>
              <a:t>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uk</a:t>
            </a:r>
            <a:r>
              <a:rPr lang="en-US" sz="4800" dirty="0"/>
              <a:t> ding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 </a:t>
            </a:r>
            <a:r>
              <a:rPr lang="en-US" sz="4800" dirty="0" err="1"/>
              <a:t>minthang</a:t>
            </a:r>
            <a:r>
              <a:rPr lang="en-US" sz="4800" dirty="0"/>
              <a:t> </a:t>
            </a:r>
            <a:r>
              <a:rPr lang="en-US" sz="4800" dirty="0" err="1"/>
              <a:t>siang-tho</a:t>
            </a:r>
            <a:r>
              <a:rPr lang="en-US" sz="4800" dirty="0"/>
              <a:t>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itna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Mi </a:t>
            </a:r>
            <a:r>
              <a:rPr lang="en-US" sz="4800" dirty="0" err="1"/>
              <a:t>khempeuh</a:t>
            </a:r>
            <a:r>
              <a:rPr lang="en-US" sz="4800" dirty="0"/>
              <a:t> </a:t>
            </a:r>
            <a:r>
              <a:rPr lang="en-US" sz="4800" dirty="0" err="1"/>
              <a:t>theisak</a:t>
            </a:r>
            <a:r>
              <a:rPr lang="en-US" sz="4800" dirty="0"/>
              <a:t> hi</a:t>
            </a:r>
          </a:p>
          <a:p>
            <a:pPr marL="0" indent="0" algn="ctr">
              <a:buNone/>
            </a:pPr>
            <a:r>
              <a:rPr lang="en-US" sz="4800" dirty="0"/>
              <a:t>Mi </a:t>
            </a:r>
            <a:r>
              <a:rPr lang="en-US" sz="4800" dirty="0" err="1"/>
              <a:t>khempeuh</a:t>
            </a:r>
            <a:r>
              <a:rPr lang="en-US" sz="4800" dirty="0"/>
              <a:t> </a:t>
            </a:r>
            <a:r>
              <a:rPr lang="en-US" sz="4800" dirty="0" err="1"/>
              <a:t>theisak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Mi </a:t>
            </a:r>
            <a:r>
              <a:rPr lang="en-US" sz="4800" dirty="0" err="1"/>
              <a:t>khem</a:t>
            </a:r>
            <a:r>
              <a:rPr lang="en-US" sz="4800" dirty="0"/>
              <a:t>, Mi </a:t>
            </a:r>
            <a:r>
              <a:rPr lang="en-US" sz="4800" dirty="0" err="1"/>
              <a:t>khem</a:t>
            </a:r>
            <a:r>
              <a:rPr lang="en-US" sz="4800" dirty="0"/>
              <a:t>, </a:t>
            </a:r>
            <a:r>
              <a:rPr lang="en-US" sz="4800" dirty="0" err="1"/>
              <a:t>peuh</a:t>
            </a:r>
            <a:r>
              <a:rPr lang="en-US" sz="4800" dirty="0"/>
              <a:t> </a:t>
            </a:r>
            <a:r>
              <a:rPr lang="en-US" sz="4800" dirty="0" err="1"/>
              <a:t>theisak</a:t>
            </a:r>
            <a:r>
              <a:rPr lang="en-US" sz="4800" dirty="0"/>
              <a:t>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53453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 err="1"/>
              <a:t>Nuamna</a:t>
            </a:r>
            <a:r>
              <a:rPr lang="en-US" sz="4800" dirty="0"/>
              <a:t>, </a:t>
            </a:r>
            <a:r>
              <a:rPr lang="en-US" sz="4800" dirty="0" err="1"/>
              <a:t>genzohloh</a:t>
            </a:r>
            <a:r>
              <a:rPr lang="en-US" sz="4800" dirty="0"/>
              <a:t> </a:t>
            </a:r>
            <a:r>
              <a:rPr lang="en-US" sz="4800" dirty="0" err="1"/>
              <a:t>nuamna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Tuikhuk</a:t>
            </a:r>
            <a:r>
              <a:rPr lang="en-US" sz="4800" dirty="0"/>
              <a:t> </a:t>
            </a:r>
            <a:r>
              <a:rPr lang="en-US" sz="4800" dirty="0" err="1"/>
              <a:t>dimlet</a:t>
            </a:r>
            <a:r>
              <a:rPr lang="en-US" sz="4800" dirty="0"/>
              <a:t> bang, </a:t>
            </a:r>
            <a:r>
              <a:rPr lang="en-US" sz="4800" dirty="0" err="1"/>
              <a:t>genzoh</a:t>
            </a:r>
            <a:r>
              <a:rPr lang="en-US" sz="4800" dirty="0"/>
              <a:t> hi lo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Nuamna</a:t>
            </a:r>
            <a:r>
              <a:rPr lang="en-US" sz="4800" dirty="0"/>
              <a:t>, </a:t>
            </a:r>
            <a:r>
              <a:rPr lang="en-US" sz="4800" dirty="0" err="1"/>
              <a:t>genzohloh</a:t>
            </a:r>
            <a:r>
              <a:rPr lang="en-US" sz="4800" dirty="0"/>
              <a:t> </a:t>
            </a:r>
            <a:r>
              <a:rPr lang="en-US" sz="4800" dirty="0" err="1"/>
              <a:t>nuamna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kha pan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phul</a:t>
            </a:r>
            <a:r>
              <a:rPr lang="en-US" sz="4800" dirty="0"/>
              <a:t> </a:t>
            </a:r>
            <a:r>
              <a:rPr lang="en-US" sz="4800" dirty="0" err="1"/>
              <a:t>khia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Hong </a:t>
            </a:r>
            <a:r>
              <a:rPr lang="en-US" sz="4800" dirty="0" err="1"/>
              <a:t>khahsuah</a:t>
            </a:r>
            <a:r>
              <a:rPr lang="en-US" sz="4800" dirty="0"/>
              <a:t> </a:t>
            </a:r>
            <a:r>
              <a:rPr lang="en-US" sz="4800" dirty="0" err="1"/>
              <a:t>ngei</a:t>
            </a:r>
            <a:r>
              <a:rPr lang="en-US" sz="4800" dirty="0"/>
              <a:t> lo hi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403372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196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LEITUNG LUNGDAM TOPA HONG PAI (Joy To The World – Unspeakable Joy)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7</cp:revision>
  <dcterms:created xsi:type="dcterms:W3CDTF">2021-03-11T11:51:22Z</dcterms:created>
  <dcterms:modified xsi:type="dcterms:W3CDTF">2021-12-20T23:59:06Z</dcterms:modified>
</cp:coreProperties>
</file>