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7" r:id="rId3"/>
    <p:sldId id="268" r:id="rId4"/>
    <p:sldId id="269" r:id="rId5"/>
    <p:sldId id="271" r:id="rId6"/>
    <p:sldId id="274" r:id="rId7"/>
    <p:sldId id="273" r:id="rId8"/>
    <p:sldId id="272" r:id="rId9"/>
    <p:sldId id="270" r:id="rId10"/>
    <p:sldId id="277" r:id="rId11"/>
    <p:sldId id="276" r:id="rId12"/>
    <p:sldId id="275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26"/>
  </p:normalViewPr>
  <p:slideViewPr>
    <p:cSldViewPr snapToGrid="0" snapToObjects="1" showGuides="1">
      <p:cViewPr varScale="1">
        <p:scale>
          <a:sx n="116" d="100"/>
          <a:sy n="116" d="100"/>
        </p:scale>
        <p:origin x="86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92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73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66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889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164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71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929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63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25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143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919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1B1DB-0A8A-2F46-99DA-FE98C2E512C5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FF6F6-B723-F341-910B-FC2CF62CDC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8508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A5731-3953-6A40-8A9D-357183F81A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4270" y="2235200"/>
            <a:ext cx="10254343" cy="2387600"/>
          </a:xfrm>
        </p:spPr>
        <p:txBody>
          <a:bodyPr anchor="ctr">
            <a:normAutofit/>
          </a:bodyPr>
          <a:lstStyle/>
          <a:p>
            <a:r>
              <a:rPr lang="en-US" sz="5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LUNGDAM KOHNA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22B50A-246F-554A-A746-2B5F98C9D7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6411686"/>
            <a:ext cx="3603171" cy="446314"/>
          </a:xfrm>
        </p:spPr>
        <p:txBody>
          <a:bodyPr anchor="ctr">
            <a:normAutofit/>
          </a:bodyPr>
          <a:lstStyle/>
          <a:p>
            <a:pPr algn="l"/>
            <a:r>
              <a:rPr lang="en-US" sz="1800" i="1" dirty="0"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panose="02000503000000020004" pitchFamily="2" charset="0"/>
              </a:rPr>
              <a:t>Phillip Piang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919147FC-A064-F245-9AA9-5DBFA2DE027F}"/>
              </a:ext>
            </a:extLst>
          </p:cNvPr>
          <p:cNvSpPr txBox="1">
            <a:spLocks/>
          </p:cNvSpPr>
          <p:nvPr/>
        </p:nvSpPr>
        <p:spPr>
          <a:xfrm>
            <a:off x="9851571" y="6411686"/>
            <a:ext cx="2340430" cy="4463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err="1">
                <a:latin typeface="Helvetica Neue Light" panose="02000403000000020004" pitchFamily="2" charset="0"/>
                <a:ea typeface="Helvetica Neue Light" panose="02000403000000020004" pitchFamily="2" charset="0"/>
                <a:cs typeface="Helvetica Neue" panose="02000503000000020004" pitchFamily="2" charset="0"/>
              </a:rPr>
              <a:t>www.zomiworshipcollective.com</a:t>
            </a:r>
            <a:endParaRPr lang="en-US" sz="1200" dirty="0">
              <a:latin typeface="Helvetica Neue Light" panose="02000403000000020004" pitchFamily="2" charset="0"/>
              <a:ea typeface="Helvetica Neue Light" panose="020004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996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0ADB4-497C-945F-C2F1-E52A9CF88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13425-2278-9524-A29C-FF194EB22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CHORUS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simloh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Leibat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dang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Topa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ding,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nisim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pia hi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Nong it,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hehpihna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Kei a ding ki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lua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hoihna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simsim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in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koko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876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0ADB4-497C-945F-C2F1-E52A9CF88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13425-2278-9524-A29C-FF194EB22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CHORUS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simloh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Leibat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dang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Topa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ding,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nisim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pia hi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Nong it,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hehpihna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Kei a ding ki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lua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hoihna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simsim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in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koko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519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0ADB4-497C-945F-C2F1-E52A9CF88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13425-2278-9524-A29C-FF194EB22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TAG</a:t>
            </a: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hoihna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simsim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in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koko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239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3926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91356-152F-83D7-4B8A-795856440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8E81C-4D39-BC64-5D1F-4F6CF7AE5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V1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Thupha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piak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zah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in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ko zo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Kam in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cin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lo,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khitui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mal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bek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hi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Ka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hih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theihna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zah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in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ko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maw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Hong sang in ka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lungsim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tawng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pan hi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644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0ADB4-497C-945F-C2F1-E52A9CF88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13425-2278-9524-A29C-FF194EB22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CHORUS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simloh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Leibat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dang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Topa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ding,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nisim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pia hi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Nong it,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hehpihna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Kei a ding ki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lua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hoihna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simsim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in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koko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369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77456-FBC7-1716-A0E1-B70FF13A5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A5FDC-EF01-89FA-C2F6-52CA7C2A1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V2</a:t>
            </a: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sanna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lam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pi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Ki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lawm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lo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zah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dong in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Nong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hehpihna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lo a dang hi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kei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Hi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zah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hoih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Pasian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Kong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neih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man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nuam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Nang sung ka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lungdamna’n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ka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hatna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hi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984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0ADB4-497C-945F-C2F1-E52A9CF88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13425-2278-9524-A29C-FF194EB22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CHORUS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simloh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Leibat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dang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Topa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ding,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nisim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pia hi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Nong it,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hehpihna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Kei a ding ki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lua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hoihna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simsim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in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koko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426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FEADF-FEC2-11DC-DF1E-49B71A4D5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2B9E6-6D09-49AA-30CA-432066A29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BRIDGE 1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Topa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Nang tung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Lungkim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Topa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Nang sung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lungkim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206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FEADF-FEC2-11DC-DF1E-49B71A4D5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2B9E6-6D09-49AA-30CA-432066A29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BRIDGE 2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Topa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Nang tung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Lungkim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Topa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Nang sung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lungkim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517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FEADF-FEC2-11DC-DF1E-49B71A4D5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2B9E6-6D09-49AA-30CA-432066A29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BRIDGE 3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Topa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Nang tung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Lungkim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Topa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Nang sung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lungkim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455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FEADF-FEC2-11DC-DF1E-49B71A4D5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2B9E6-6D09-49AA-30CA-432066A29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462643"/>
            <a:ext cx="11353800" cy="5932714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AU" sz="2400" b="1" dirty="0">
                <a:latin typeface="Helvetica" pitchFamily="2" charset="0"/>
              </a:rPr>
              <a:t>BRIDGE 4</a:t>
            </a: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Topa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Nang tung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lungdam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Lungkim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Topa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Nang sung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lungkim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ing</a:t>
            </a:r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530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310</Words>
  <Application>Microsoft Macintosh PowerPoint</Application>
  <PresentationFormat>Widescreen</PresentationFormat>
  <Paragraphs>72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Helvetica</vt:lpstr>
      <vt:lpstr>Helvetica Neue</vt:lpstr>
      <vt:lpstr>Helvetica Neue Light</vt:lpstr>
      <vt:lpstr>Office Theme</vt:lpstr>
      <vt:lpstr>LUNGDAM KOHNA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NANG BANG KUA DANG OMLO</dc:title>
  <dc:creator>Regent Neihkhup</dc:creator>
  <cp:lastModifiedBy>Regent Neihkhup</cp:lastModifiedBy>
  <cp:revision>12</cp:revision>
  <dcterms:created xsi:type="dcterms:W3CDTF">2021-03-11T11:51:22Z</dcterms:created>
  <dcterms:modified xsi:type="dcterms:W3CDTF">2025-11-02T07:03:49Z</dcterms:modified>
</cp:coreProperties>
</file>