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75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MAIPHA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CK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Khai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AU" sz="4800" dirty="0"/>
              <a:t>Mite </a:t>
            </a:r>
            <a:r>
              <a:rPr lang="en-AU" sz="4800" dirty="0" err="1"/>
              <a:t>muhna</a:t>
            </a:r>
            <a:r>
              <a:rPr lang="en-AU" sz="4800" dirty="0"/>
              <a:t> ah </a:t>
            </a:r>
            <a:r>
              <a:rPr lang="en-AU" sz="4800" dirty="0" err="1"/>
              <a:t>zattak</a:t>
            </a:r>
            <a:r>
              <a:rPr lang="en-AU" sz="4800" dirty="0"/>
              <a:t> </a:t>
            </a:r>
            <a:r>
              <a:rPr lang="en-AU" sz="4800" dirty="0" err="1"/>
              <a:t>cing</a:t>
            </a:r>
            <a:r>
              <a:rPr lang="en-AU" sz="4800" dirty="0"/>
              <a:t> lo</a:t>
            </a:r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lel</a:t>
            </a:r>
            <a:r>
              <a:rPr lang="en-AU" sz="4800" dirty="0"/>
              <a:t> </a:t>
            </a:r>
            <a:r>
              <a:rPr lang="en-AU" sz="4800" dirty="0" err="1"/>
              <a:t>Topa</a:t>
            </a:r>
            <a:r>
              <a:rPr lang="en-AU" sz="4800" dirty="0"/>
              <a:t> Nong </a:t>
            </a:r>
            <a:r>
              <a:rPr lang="en-AU" sz="4800" dirty="0" err="1"/>
              <a:t>zang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</a:t>
            </a:r>
            <a:r>
              <a:rPr lang="en-AU" sz="4800" dirty="0"/>
              <a:t> </a:t>
            </a:r>
            <a:r>
              <a:rPr lang="en-AU" sz="4800" dirty="0" err="1"/>
              <a:t>sathau</a:t>
            </a:r>
            <a:r>
              <a:rPr lang="en-AU" sz="4800" dirty="0"/>
              <a:t> </a:t>
            </a:r>
            <a:r>
              <a:rPr lang="en-AU" sz="4800" dirty="0" err="1"/>
              <a:t>nilh</a:t>
            </a:r>
            <a:r>
              <a:rPr lang="en-AU" sz="4800" dirty="0"/>
              <a:t>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hai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dimlet</a:t>
            </a:r>
            <a:r>
              <a:rPr lang="en-AU" sz="4800" dirty="0"/>
              <a:t> </a:t>
            </a:r>
            <a:r>
              <a:rPr lang="en-AU" sz="4800" dirty="0" err="1"/>
              <a:t>sak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609648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/>
              <a:t>Nong </a:t>
            </a:r>
            <a:r>
              <a:rPr lang="en-AU" sz="4800" dirty="0" err="1"/>
              <a:t>hehpihna</a:t>
            </a:r>
            <a:r>
              <a:rPr lang="en-AU" sz="4800" dirty="0"/>
              <a:t> </a:t>
            </a:r>
            <a:r>
              <a:rPr lang="en-AU" sz="4800" dirty="0" err="1"/>
              <a:t>guntui</a:t>
            </a:r>
            <a:r>
              <a:rPr lang="en-AU" sz="4800" dirty="0"/>
              <a:t> </a:t>
            </a:r>
            <a:r>
              <a:rPr lang="en-AU" sz="4800" dirty="0" err="1"/>
              <a:t>luang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khum</a:t>
            </a:r>
            <a:r>
              <a:rPr lang="en-AU" sz="4800" dirty="0"/>
              <a:t> </a:t>
            </a:r>
            <a:r>
              <a:rPr lang="en-AU" sz="4800" dirty="0" err="1"/>
              <a:t>penpen</a:t>
            </a:r>
            <a:r>
              <a:rPr lang="en-AU" sz="4800" dirty="0"/>
              <a:t> </a:t>
            </a:r>
            <a:r>
              <a:rPr lang="en-AU" sz="4800" dirty="0" err="1"/>
              <a:t>tua</a:t>
            </a:r>
            <a:r>
              <a:rPr lang="en-AU" sz="4800" dirty="0"/>
              <a:t> </a:t>
            </a:r>
            <a:r>
              <a:rPr lang="en-AU" sz="4800" dirty="0" err="1"/>
              <a:t>guntui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leh</a:t>
            </a:r>
            <a:r>
              <a:rPr lang="en-AU" sz="4800" dirty="0"/>
              <a:t> ka </a:t>
            </a:r>
            <a:r>
              <a:rPr lang="en-AU" sz="4800" dirty="0" err="1"/>
              <a:t>innkuan</a:t>
            </a:r>
            <a:r>
              <a:rPr lang="en-AU" sz="4800" dirty="0"/>
              <a:t> </a:t>
            </a:r>
            <a:r>
              <a:rPr lang="en-AU" sz="4800" dirty="0" err="1"/>
              <a:t>pihte</a:t>
            </a:r>
            <a:r>
              <a:rPr lang="en-AU" sz="4800" dirty="0"/>
              <a:t>, Nong dawn </a:t>
            </a:r>
            <a:r>
              <a:rPr lang="en-AU" sz="4800" dirty="0" err="1"/>
              <a:t>sak</a:t>
            </a:r>
            <a:r>
              <a:rPr lang="en-AU" sz="4800" dirty="0"/>
              <a:t> a</a:t>
            </a: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laptohte</a:t>
            </a:r>
            <a:r>
              <a:rPr lang="en-AU" sz="4800" dirty="0"/>
              <a:t> </a:t>
            </a:r>
            <a:r>
              <a:rPr lang="en-AU" sz="4800" dirty="0" err="1"/>
              <a:t>kuaman</a:t>
            </a:r>
            <a:r>
              <a:rPr lang="en-AU" sz="4800" dirty="0"/>
              <a:t> </a:t>
            </a:r>
            <a:r>
              <a:rPr lang="en-AU" sz="4800" dirty="0" err="1"/>
              <a:t>nengniam</a:t>
            </a:r>
            <a:r>
              <a:rPr lang="en-AU" sz="4800" dirty="0"/>
              <a:t> zo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panpihte</a:t>
            </a:r>
            <a:r>
              <a:rPr lang="en-AU" sz="4800" dirty="0"/>
              <a:t> </a:t>
            </a:r>
            <a:r>
              <a:rPr lang="en-AU" sz="4800" dirty="0" err="1"/>
              <a:t>kuaman</a:t>
            </a:r>
            <a:r>
              <a:rPr lang="en-AU" sz="4800" dirty="0"/>
              <a:t> </a:t>
            </a:r>
            <a:r>
              <a:rPr lang="en-AU" sz="4800" dirty="0" err="1"/>
              <a:t>langpan</a:t>
            </a:r>
            <a:r>
              <a:rPr lang="en-AU" sz="4800" dirty="0"/>
              <a:t> </a:t>
            </a:r>
            <a:r>
              <a:rPr lang="en-AU" sz="4800" dirty="0" err="1"/>
              <a:t>zolo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it </a:t>
            </a:r>
            <a:r>
              <a:rPr lang="en-AU" sz="4800" dirty="0" err="1"/>
              <a:t>natate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maipha</a:t>
            </a:r>
            <a:r>
              <a:rPr lang="en-AU" sz="4800" dirty="0"/>
              <a:t> nong </a:t>
            </a:r>
            <a:r>
              <a:rPr lang="en-AU" sz="4800" dirty="0" err="1"/>
              <a:t>ngahsak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897935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/>
              <a:t>Nong </a:t>
            </a:r>
            <a:r>
              <a:rPr lang="en-AU" sz="4800" dirty="0" err="1"/>
              <a:t>hehpihna</a:t>
            </a:r>
            <a:r>
              <a:rPr lang="en-AU" sz="4800" dirty="0"/>
              <a:t> </a:t>
            </a:r>
            <a:r>
              <a:rPr lang="en-AU" sz="4800" dirty="0" err="1"/>
              <a:t>guntui</a:t>
            </a:r>
            <a:r>
              <a:rPr lang="en-AU" sz="4800" dirty="0"/>
              <a:t> </a:t>
            </a:r>
            <a:r>
              <a:rPr lang="en-AU" sz="4800" dirty="0" err="1"/>
              <a:t>luang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khum</a:t>
            </a:r>
            <a:r>
              <a:rPr lang="en-AU" sz="4800" dirty="0"/>
              <a:t> </a:t>
            </a:r>
            <a:r>
              <a:rPr lang="en-AU" sz="4800" dirty="0" err="1"/>
              <a:t>penpen</a:t>
            </a:r>
            <a:r>
              <a:rPr lang="en-AU" sz="4800" dirty="0"/>
              <a:t> </a:t>
            </a:r>
            <a:r>
              <a:rPr lang="en-AU" sz="4800" dirty="0" err="1"/>
              <a:t>tua</a:t>
            </a:r>
            <a:r>
              <a:rPr lang="en-AU" sz="4800" dirty="0"/>
              <a:t> </a:t>
            </a:r>
            <a:r>
              <a:rPr lang="en-AU" sz="4800" dirty="0" err="1"/>
              <a:t>guntui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leh</a:t>
            </a:r>
            <a:r>
              <a:rPr lang="en-AU" sz="4800" dirty="0"/>
              <a:t> ka </a:t>
            </a:r>
            <a:r>
              <a:rPr lang="en-AU" sz="4800" dirty="0" err="1"/>
              <a:t>innkuan</a:t>
            </a:r>
            <a:r>
              <a:rPr lang="en-AU" sz="4800" dirty="0"/>
              <a:t> </a:t>
            </a:r>
            <a:r>
              <a:rPr lang="en-AU" sz="4800" dirty="0" err="1"/>
              <a:t>pihte</a:t>
            </a:r>
            <a:r>
              <a:rPr lang="en-AU" sz="4800" dirty="0"/>
              <a:t>, Nong dawn </a:t>
            </a:r>
            <a:r>
              <a:rPr lang="en-AU" sz="4800" dirty="0" err="1"/>
              <a:t>sak</a:t>
            </a:r>
            <a:r>
              <a:rPr lang="en-AU" sz="4800" dirty="0"/>
              <a:t> a</a:t>
            </a: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laptohte</a:t>
            </a:r>
            <a:r>
              <a:rPr lang="en-AU" sz="4800" dirty="0"/>
              <a:t> </a:t>
            </a:r>
            <a:r>
              <a:rPr lang="en-AU" sz="4800" dirty="0" err="1"/>
              <a:t>kuaman</a:t>
            </a:r>
            <a:r>
              <a:rPr lang="en-AU" sz="4800" dirty="0"/>
              <a:t> </a:t>
            </a:r>
            <a:r>
              <a:rPr lang="en-AU" sz="4800" dirty="0" err="1"/>
              <a:t>nengniam</a:t>
            </a:r>
            <a:r>
              <a:rPr lang="en-AU" sz="4800" dirty="0"/>
              <a:t> zo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panpihte</a:t>
            </a:r>
            <a:r>
              <a:rPr lang="en-AU" sz="4800" dirty="0"/>
              <a:t> </a:t>
            </a:r>
            <a:r>
              <a:rPr lang="en-AU" sz="4800" dirty="0" err="1"/>
              <a:t>kuaman</a:t>
            </a:r>
            <a:r>
              <a:rPr lang="en-AU" sz="4800" dirty="0"/>
              <a:t> </a:t>
            </a:r>
            <a:r>
              <a:rPr lang="en-AU" sz="4800" dirty="0" err="1"/>
              <a:t>langpan</a:t>
            </a:r>
            <a:r>
              <a:rPr lang="en-AU" sz="4800" dirty="0"/>
              <a:t> </a:t>
            </a:r>
            <a:r>
              <a:rPr lang="en-AU" sz="4800" dirty="0" err="1"/>
              <a:t>zolo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it </a:t>
            </a:r>
            <a:r>
              <a:rPr lang="en-AU" sz="4800" dirty="0" err="1"/>
              <a:t>natate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maipha</a:t>
            </a:r>
            <a:r>
              <a:rPr lang="en-AU" sz="4800" dirty="0"/>
              <a:t> nong </a:t>
            </a:r>
            <a:r>
              <a:rPr lang="en-AU" sz="4800" dirty="0" err="1"/>
              <a:t>ngahsak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0606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>
                <a:latin typeface="Helvetica" pitchFamily="2" charset="0"/>
              </a:rPr>
              <a:t>TAG</a:t>
            </a:r>
            <a:endParaRPr lang="en-AU" sz="2400" b="1" dirty="0">
              <a:latin typeface="Helvetica" pitchFamily="2" charset="0"/>
            </a:endParaRP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laptohte</a:t>
            </a:r>
            <a:r>
              <a:rPr lang="en-AU" sz="4800" dirty="0"/>
              <a:t> </a:t>
            </a:r>
            <a:r>
              <a:rPr lang="en-AU" sz="4800" dirty="0" err="1"/>
              <a:t>kuaman</a:t>
            </a:r>
            <a:r>
              <a:rPr lang="en-AU" sz="4800" dirty="0"/>
              <a:t> </a:t>
            </a:r>
            <a:r>
              <a:rPr lang="en-AU" sz="4800" dirty="0" err="1"/>
              <a:t>nengniam</a:t>
            </a:r>
            <a:r>
              <a:rPr lang="en-AU" sz="4800" dirty="0"/>
              <a:t> zo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panpihte</a:t>
            </a:r>
            <a:r>
              <a:rPr lang="en-AU" sz="4800" dirty="0"/>
              <a:t> </a:t>
            </a:r>
            <a:r>
              <a:rPr lang="en-AU" sz="4800" dirty="0" err="1"/>
              <a:t>kuaman</a:t>
            </a:r>
            <a:r>
              <a:rPr lang="en-AU" sz="4800" dirty="0"/>
              <a:t> </a:t>
            </a:r>
            <a:r>
              <a:rPr lang="en-AU" sz="4800" dirty="0" err="1"/>
              <a:t>langpan</a:t>
            </a:r>
            <a:r>
              <a:rPr lang="en-AU" sz="4800" dirty="0"/>
              <a:t> </a:t>
            </a:r>
            <a:r>
              <a:rPr lang="en-AU" sz="4800" dirty="0" err="1"/>
              <a:t>zolo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it </a:t>
            </a:r>
            <a:r>
              <a:rPr lang="en-AU" sz="4800" dirty="0" err="1"/>
              <a:t>natate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maipha</a:t>
            </a:r>
            <a:r>
              <a:rPr lang="en-AU" sz="4800" dirty="0"/>
              <a:t> nong </a:t>
            </a:r>
            <a:r>
              <a:rPr lang="en-AU" sz="4800" dirty="0" err="1"/>
              <a:t>ngahsak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4229247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pil</a:t>
            </a:r>
            <a:r>
              <a:rPr lang="en-AU" sz="4800" dirty="0"/>
              <a:t> man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r>
              <a:rPr lang="en-AU" sz="4800" dirty="0"/>
              <a:t> hi le </a:t>
            </a:r>
            <a:r>
              <a:rPr lang="en-AU" sz="4800" dirty="0" err="1"/>
              <a:t>cin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sang a </a:t>
            </a:r>
            <a:r>
              <a:rPr lang="en-AU" sz="4800" dirty="0" err="1"/>
              <a:t>pil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mi </a:t>
            </a:r>
            <a:r>
              <a:rPr lang="en-AU" sz="4800" dirty="0" err="1"/>
              <a:t>tampi</a:t>
            </a:r>
            <a:r>
              <a:rPr lang="en-AU" sz="4800" dirty="0"/>
              <a:t> om e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siam</a:t>
            </a:r>
            <a:r>
              <a:rPr lang="en-AU" sz="4800" dirty="0"/>
              <a:t> man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r>
              <a:rPr lang="en-AU" sz="4800" dirty="0"/>
              <a:t> hi le </a:t>
            </a:r>
            <a:r>
              <a:rPr lang="en-AU" sz="4800" dirty="0" err="1"/>
              <a:t>cin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sang a </a:t>
            </a:r>
            <a:r>
              <a:rPr lang="en-AU" sz="4800" dirty="0" err="1"/>
              <a:t>siam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mi </a:t>
            </a:r>
            <a:r>
              <a:rPr lang="en-AU" sz="4800" dirty="0" err="1"/>
              <a:t>tampi</a:t>
            </a:r>
            <a:r>
              <a:rPr lang="en-AU" sz="4800" dirty="0"/>
              <a:t> om e</a:t>
            </a:r>
          </a:p>
        </p:txBody>
      </p:sp>
    </p:spTree>
    <p:extLst>
      <p:ext uri="{BB962C8B-B14F-4D97-AF65-F5344CB8AC3E}">
        <p14:creationId xmlns:p14="http://schemas.microsoft.com/office/powerpoint/2010/main" val="40283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Mite </a:t>
            </a:r>
            <a:r>
              <a:rPr lang="en-AU" sz="4800" dirty="0" err="1"/>
              <a:t>muhna</a:t>
            </a:r>
            <a:r>
              <a:rPr lang="en-AU" sz="4800" dirty="0"/>
              <a:t> ah </a:t>
            </a:r>
            <a:r>
              <a:rPr lang="en-AU" sz="4800" dirty="0" err="1"/>
              <a:t>zattak</a:t>
            </a:r>
            <a:r>
              <a:rPr lang="en-AU" sz="4800" dirty="0"/>
              <a:t> </a:t>
            </a:r>
            <a:r>
              <a:rPr lang="en-AU" sz="4800" dirty="0" err="1"/>
              <a:t>cing</a:t>
            </a:r>
            <a:r>
              <a:rPr lang="en-AU" sz="4800" dirty="0"/>
              <a:t> lo</a:t>
            </a:r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lel</a:t>
            </a:r>
            <a:r>
              <a:rPr lang="en-AU" sz="4800" dirty="0"/>
              <a:t> </a:t>
            </a:r>
            <a:r>
              <a:rPr lang="en-AU" sz="4800" dirty="0" err="1"/>
              <a:t>Topa</a:t>
            </a:r>
            <a:r>
              <a:rPr lang="en-AU" sz="4800" dirty="0"/>
              <a:t> Nong </a:t>
            </a:r>
            <a:r>
              <a:rPr lang="en-AU" sz="4800" dirty="0" err="1"/>
              <a:t>zang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</a:t>
            </a:r>
            <a:r>
              <a:rPr lang="en-AU" sz="4800" dirty="0"/>
              <a:t> </a:t>
            </a:r>
            <a:r>
              <a:rPr lang="en-AU" sz="4800" dirty="0" err="1"/>
              <a:t>sathau</a:t>
            </a:r>
            <a:r>
              <a:rPr lang="en-AU" sz="4800" dirty="0"/>
              <a:t> </a:t>
            </a:r>
            <a:r>
              <a:rPr lang="en-AU" sz="4800" dirty="0" err="1"/>
              <a:t>nilh</a:t>
            </a:r>
            <a:r>
              <a:rPr lang="en-AU" sz="4800" dirty="0"/>
              <a:t>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hai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dimlet</a:t>
            </a:r>
            <a:r>
              <a:rPr lang="en-AU" sz="4800" dirty="0"/>
              <a:t> </a:t>
            </a:r>
            <a:r>
              <a:rPr lang="en-AU" sz="4800" dirty="0" err="1"/>
              <a:t>sak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72616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hoih</a:t>
            </a:r>
            <a:r>
              <a:rPr lang="en-AU" sz="4800" dirty="0"/>
              <a:t> man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r>
              <a:rPr lang="en-AU" sz="4800" dirty="0"/>
              <a:t> hi le </a:t>
            </a:r>
            <a:r>
              <a:rPr lang="en-AU" sz="4800" dirty="0" err="1"/>
              <a:t>cin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sang a </a:t>
            </a:r>
            <a:r>
              <a:rPr lang="en-AU" sz="4800" dirty="0" err="1"/>
              <a:t>hoih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mi </a:t>
            </a:r>
            <a:r>
              <a:rPr lang="en-AU" sz="4800" dirty="0" err="1"/>
              <a:t>tampi</a:t>
            </a:r>
            <a:r>
              <a:rPr lang="en-AU" sz="4800" dirty="0"/>
              <a:t> om e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hauh</a:t>
            </a:r>
            <a:r>
              <a:rPr lang="en-AU" sz="4800" dirty="0"/>
              <a:t> man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r>
              <a:rPr lang="en-AU" sz="4800" dirty="0"/>
              <a:t> hi le </a:t>
            </a:r>
            <a:r>
              <a:rPr lang="en-AU" sz="4800" dirty="0" err="1"/>
              <a:t>cin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sang a </a:t>
            </a:r>
            <a:r>
              <a:rPr lang="en-AU" sz="4800" dirty="0" err="1"/>
              <a:t>hau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mi </a:t>
            </a:r>
            <a:r>
              <a:rPr lang="en-AU" sz="4800" dirty="0" err="1"/>
              <a:t>tampi</a:t>
            </a:r>
            <a:r>
              <a:rPr lang="en-AU" sz="4800" dirty="0"/>
              <a:t> om e</a:t>
            </a:r>
          </a:p>
        </p:txBody>
      </p:sp>
    </p:spTree>
    <p:extLst>
      <p:ext uri="{BB962C8B-B14F-4D97-AF65-F5344CB8AC3E}">
        <p14:creationId xmlns:p14="http://schemas.microsoft.com/office/powerpoint/2010/main" val="19996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AU" sz="4800" dirty="0"/>
              <a:t>Mite </a:t>
            </a:r>
            <a:r>
              <a:rPr lang="en-AU" sz="4800" dirty="0" err="1"/>
              <a:t>muhna</a:t>
            </a:r>
            <a:r>
              <a:rPr lang="en-AU" sz="4800" dirty="0"/>
              <a:t> ah </a:t>
            </a:r>
            <a:r>
              <a:rPr lang="en-AU" sz="4800" dirty="0" err="1"/>
              <a:t>zattak</a:t>
            </a:r>
            <a:r>
              <a:rPr lang="en-AU" sz="4800" dirty="0"/>
              <a:t> </a:t>
            </a:r>
            <a:r>
              <a:rPr lang="en-AU" sz="4800" dirty="0" err="1"/>
              <a:t>cing</a:t>
            </a:r>
            <a:r>
              <a:rPr lang="en-AU" sz="4800" dirty="0"/>
              <a:t> lo</a:t>
            </a:r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lel</a:t>
            </a:r>
            <a:r>
              <a:rPr lang="en-AU" sz="4800" dirty="0"/>
              <a:t> </a:t>
            </a:r>
            <a:r>
              <a:rPr lang="en-AU" sz="4800" dirty="0" err="1"/>
              <a:t>Topa</a:t>
            </a:r>
            <a:r>
              <a:rPr lang="en-AU" sz="4800" dirty="0"/>
              <a:t> Nong </a:t>
            </a:r>
            <a:r>
              <a:rPr lang="en-AU" sz="4800" dirty="0" err="1"/>
              <a:t>zang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</a:t>
            </a:r>
            <a:r>
              <a:rPr lang="en-AU" sz="4800" dirty="0"/>
              <a:t> </a:t>
            </a:r>
            <a:r>
              <a:rPr lang="en-AU" sz="4800" dirty="0" err="1"/>
              <a:t>sathau</a:t>
            </a:r>
            <a:r>
              <a:rPr lang="en-AU" sz="4800" dirty="0"/>
              <a:t> </a:t>
            </a:r>
            <a:r>
              <a:rPr lang="en-AU" sz="4800" dirty="0" err="1"/>
              <a:t>nilh</a:t>
            </a:r>
            <a:r>
              <a:rPr lang="en-AU" sz="4800" dirty="0"/>
              <a:t>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hai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dimlet</a:t>
            </a:r>
            <a:r>
              <a:rPr lang="en-AU" sz="4800" dirty="0"/>
              <a:t> </a:t>
            </a:r>
            <a:r>
              <a:rPr lang="en-AU" sz="4800" dirty="0" err="1"/>
              <a:t>sak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33678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/>
              <a:t>Nong </a:t>
            </a:r>
            <a:r>
              <a:rPr lang="en-AU" sz="4800" dirty="0" err="1"/>
              <a:t>hehpihna</a:t>
            </a:r>
            <a:r>
              <a:rPr lang="en-AU" sz="4800" dirty="0"/>
              <a:t> </a:t>
            </a:r>
            <a:r>
              <a:rPr lang="en-AU" sz="4800" dirty="0" err="1"/>
              <a:t>guntui</a:t>
            </a:r>
            <a:r>
              <a:rPr lang="en-AU" sz="4800" dirty="0"/>
              <a:t> </a:t>
            </a:r>
            <a:r>
              <a:rPr lang="en-AU" sz="4800" dirty="0" err="1"/>
              <a:t>luang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khum</a:t>
            </a:r>
            <a:r>
              <a:rPr lang="en-AU" sz="4800" dirty="0"/>
              <a:t> </a:t>
            </a:r>
            <a:r>
              <a:rPr lang="en-AU" sz="4800" dirty="0" err="1"/>
              <a:t>penpen</a:t>
            </a:r>
            <a:r>
              <a:rPr lang="en-AU" sz="4800" dirty="0"/>
              <a:t> </a:t>
            </a:r>
            <a:r>
              <a:rPr lang="en-AU" sz="4800" dirty="0" err="1"/>
              <a:t>tua</a:t>
            </a:r>
            <a:r>
              <a:rPr lang="en-AU" sz="4800" dirty="0"/>
              <a:t> </a:t>
            </a:r>
            <a:r>
              <a:rPr lang="en-AU" sz="4800" dirty="0" err="1"/>
              <a:t>guntui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leh</a:t>
            </a:r>
            <a:r>
              <a:rPr lang="en-AU" sz="4800" dirty="0"/>
              <a:t> ka </a:t>
            </a:r>
            <a:r>
              <a:rPr lang="en-AU" sz="4800" dirty="0" err="1"/>
              <a:t>innkuan</a:t>
            </a:r>
            <a:r>
              <a:rPr lang="en-AU" sz="4800" dirty="0"/>
              <a:t> </a:t>
            </a:r>
            <a:r>
              <a:rPr lang="en-AU" sz="4800" dirty="0" err="1"/>
              <a:t>pihte</a:t>
            </a:r>
            <a:r>
              <a:rPr lang="en-AU" sz="4800" dirty="0"/>
              <a:t>, Nong dawn </a:t>
            </a:r>
            <a:r>
              <a:rPr lang="en-AU" sz="4800" dirty="0" err="1"/>
              <a:t>sak</a:t>
            </a:r>
            <a:r>
              <a:rPr lang="en-AU" sz="4800" dirty="0"/>
              <a:t> a</a:t>
            </a: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laptohte</a:t>
            </a:r>
            <a:r>
              <a:rPr lang="en-AU" sz="4800" dirty="0"/>
              <a:t> </a:t>
            </a:r>
            <a:r>
              <a:rPr lang="en-AU" sz="4800" dirty="0" err="1"/>
              <a:t>kuaman</a:t>
            </a:r>
            <a:r>
              <a:rPr lang="en-AU" sz="4800" dirty="0"/>
              <a:t> </a:t>
            </a:r>
            <a:r>
              <a:rPr lang="en-AU" sz="4800" dirty="0" err="1"/>
              <a:t>nengniam</a:t>
            </a:r>
            <a:r>
              <a:rPr lang="en-AU" sz="4800" dirty="0"/>
              <a:t> zo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panpihte</a:t>
            </a:r>
            <a:r>
              <a:rPr lang="en-AU" sz="4800" dirty="0"/>
              <a:t> </a:t>
            </a:r>
            <a:r>
              <a:rPr lang="en-AU" sz="4800" dirty="0" err="1"/>
              <a:t>kuaman</a:t>
            </a:r>
            <a:r>
              <a:rPr lang="en-AU" sz="4800" dirty="0"/>
              <a:t> </a:t>
            </a:r>
            <a:r>
              <a:rPr lang="en-AU" sz="4800" dirty="0" err="1"/>
              <a:t>langpan</a:t>
            </a:r>
            <a:r>
              <a:rPr lang="en-AU" sz="4800" dirty="0"/>
              <a:t> </a:t>
            </a:r>
            <a:r>
              <a:rPr lang="en-AU" sz="4800" dirty="0" err="1"/>
              <a:t>zolo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it </a:t>
            </a:r>
            <a:r>
              <a:rPr lang="en-AU" sz="4800" dirty="0" err="1"/>
              <a:t>natate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maipha</a:t>
            </a:r>
            <a:r>
              <a:rPr lang="en-AU" sz="4800" dirty="0"/>
              <a:t> nong </a:t>
            </a:r>
            <a:r>
              <a:rPr lang="en-AU" sz="4800" dirty="0" err="1"/>
              <a:t>ngahsak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33198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pil</a:t>
            </a:r>
            <a:r>
              <a:rPr lang="en-AU" sz="4800" dirty="0"/>
              <a:t> man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r>
              <a:rPr lang="en-AU" sz="4800" dirty="0"/>
              <a:t> hi le </a:t>
            </a:r>
            <a:r>
              <a:rPr lang="en-AU" sz="4800" dirty="0" err="1"/>
              <a:t>cin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sang a </a:t>
            </a:r>
            <a:r>
              <a:rPr lang="en-AU" sz="4800" dirty="0" err="1"/>
              <a:t>pil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mi </a:t>
            </a:r>
            <a:r>
              <a:rPr lang="en-AU" sz="4800" dirty="0" err="1"/>
              <a:t>tampi</a:t>
            </a:r>
            <a:r>
              <a:rPr lang="en-AU" sz="4800" dirty="0"/>
              <a:t> om e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siam</a:t>
            </a:r>
            <a:r>
              <a:rPr lang="en-AU" sz="4800" dirty="0"/>
              <a:t> man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r>
              <a:rPr lang="en-AU" sz="4800" dirty="0"/>
              <a:t> hi le </a:t>
            </a:r>
            <a:r>
              <a:rPr lang="en-AU" sz="4800" dirty="0" err="1"/>
              <a:t>cin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sang a </a:t>
            </a:r>
            <a:r>
              <a:rPr lang="en-AU" sz="4800" dirty="0" err="1"/>
              <a:t>siam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mi </a:t>
            </a:r>
            <a:r>
              <a:rPr lang="en-AU" sz="4800" dirty="0" err="1"/>
              <a:t>tampi</a:t>
            </a:r>
            <a:r>
              <a:rPr lang="en-AU" sz="4800" dirty="0"/>
              <a:t> om e</a:t>
            </a:r>
          </a:p>
        </p:txBody>
      </p:sp>
    </p:spTree>
    <p:extLst>
      <p:ext uri="{BB962C8B-B14F-4D97-AF65-F5344CB8AC3E}">
        <p14:creationId xmlns:p14="http://schemas.microsoft.com/office/powerpoint/2010/main" val="53955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Mite </a:t>
            </a:r>
            <a:r>
              <a:rPr lang="en-AU" sz="4800" dirty="0" err="1"/>
              <a:t>muhna</a:t>
            </a:r>
            <a:r>
              <a:rPr lang="en-AU" sz="4800" dirty="0"/>
              <a:t> ah </a:t>
            </a:r>
            <a:r>
              <a:rPr lang="en-AU" sz="4800" dirty="0" err="1"/>
              <a:t>zattak</a:t>
            </a:r>
            <a:r>
              <a:rPr lang="en-AU" sz="4800" dirty="0"/>
              <a:t> </a:t>
            </a:r>
            <a:r>
              <a:rPr lang="en-AU" sz="4800" dirty="0" err="1"/>
              <a:t>cing</a:t>
            </a:r>
            <a:r>
              <a:rPr lang="en-AU" sz="4800" dirty="0"/>
              <a:t> lo</a:t>
            </a:r>
          </a:p>
          <a:p>
            <a:pPr marL="0" indent="0" algn="ctr">
              <a:buNone/>
            </a:pPr>
            <a:r>
              <a:rPr lang="en-AU" sz="4800" dirty="0"/>
              <a:t>Kei </a:t>
            </a:r>
            <a:r>
              <a:rPr lang="en-AU" sz="4800" dirty="0" err="1"/>
              <a:t>lel</a:t>
            </a:r>
            <a:r>
              <a:rPr lang="en-AU" sz="4800" dirty="0"/>
              <a:t> </a:t>
            </a:r>
            <a:r>
              <a:rPr lang="en-AU" sz="4800" dirty="0" err="1"/>
              <a:t>Topa</a:t>
            </a:r>
            <a:r>
              <a:rPr lang="en-AU" sz="4800" dirty="0"/>
              <a:t> Nong </a:t>
            </a:r>
            <a:r>
              <a:rPr lang="en-AU" sz="4800" dirty="0" err="1"/>
              <a:t>zang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</a:t>
            </a:r>
            <a:r>
              <a:rPr lang="en-AU" sz="4800" dirty="0"/>
              <a:t> </a:t>
            </a:r>
            <a:r>
              <a:rPr lang="en-AU" sz="4800" dirty="0" err="1"/>
              <a:t>sathau</a:t>
            </a:r>
            <a:r>
              <a:rPr lang="en-AU" sz="4800" dirty="0"/>
              <a:t> </a:t>
            </a:r>
            <a:r>
              <a:rPr lang="en-AU" sz="4800" dirty="0" err="1"/>
              <a:t>nilh</a:t>
            </a:r>
            <a:r>
              <a:rPr lang="en-AU" sz="4800" dirty="0"/>
              <a:t>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hai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dimlet</a:t>
            </a:r>
            <a:r>
              <a:rPr lang="en-AU" sz="4800" dirty="0"/>
              <a:t> </a:t>
            </a:r>
            <a:r>
              <a:rPr lang="en-AU" sz="4800" dirty="0" err="1"/>
              <a:t>sak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34043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hoih</a:t>
            </a:r>
            <a:r>
              <a:rPr lang="en-AU" sz="4800" dirty="0"/>
              <a:t> man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r>
              <a:rPr lang="en-AU" sz="4800" dirty="0"/>
              <a:t> hi le </a:t>
            </a:r>
            <a:r>
              <a:rPr lang="en-AU" sz="4800" dirty="0" err="1"/>
              <a:t>cin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sang a </a:t>
            </a:r>
            <a:r>
              <a:rPr lang="en-AU" sz="4800" dirty="0" err="1"/>
              <a:t>hoih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mi </a:t>
            </a:r>
            <a:r>
              <a:rPr lang="en-AU" sz="4800" dirty="0" err="1"/>
              <a:t>tampi</a:t>
            </a:r>
            <a:r>
              <a:rPr lang="en-AU" sz="4800" dirty="0"/>
              <a:t> om e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hauh</a:t>
            </a:r>
            <a:r>
              <a:rPr lang="en-AU" sz="4800" dirty="0"/>
              <a:t> man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r>
              <a:rPr lang="en-AU" sz="4800" dirty="0"/>
              <a:t> hi le </a:t>
            </a:r>
            <a:r>
              <a:rPr lang="en-AU" sz="4800" dirty="0" err="1"/>
              <a:t>cin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Kei sang a </a:t>
            </a:r>
            <a:r>
              <a:rPr lang="en-AU" sz="4800" dirty="0" err="1"/>
              <a:t>hau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mi </a:t>
            </a:r>
            <a:r>
              <a:rPr lang="en-AU" sz="4800" dirty="0" err="1"/>
              <a:t>tampi</a:t>
            </a:r>
            <a:r>
              <a:rPr lang="en-AU" sz="4800" dirty="0"/>
              <a:t> om e</a:t>
            </a:r>
          </a:p>
        </p:txBody>
      </p:sp>
    </p:spTree>
    <p:extLst>
      <p:ext uri="{BB962C8B-B14F-4D97-AF65-F5344CB8AC3E}">
        <p14:creationId xmlns:p14="http://schemas.microsoft.com/office/powerpoint/2010/main" val="252596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366</Words>
  <Application>Microsoft Macintosh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MAIPHA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7</cp:revision>
  <dcterms:created xsi:type="dcterms:W3CDTF">2021-03-11T11:51:22Z</dcterms:created>
  <dcterms:modified xsi:type="dcterms:W3CDTF">2021-08-08T02:45:51Z</dcterms:modified>
</cp:coreProperties>
</file>