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72" r:id="rId7"/>
    <p:sldId id="274" r:id="rId8"/>
    <p:sldId id="269" r:id="rId9"/>
    <p:sldId id="275" r:id="rId10"/>
    <p:sldId id="27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khoih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lakpan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</p:txBody>
      </p:sp>
    </p:spTree>
    <p:extLst>
      <p:ext uri="{BB962C8B-B14F-4D97-AF65-F5344CB8AC3E}">
        <p14:creationId xmlns:p14="http://schemas.microsoft.com/office/powerpoint/2010/main" val="1617774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AU" sz="26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kimkot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mial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paam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daih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nem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ka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vaaksak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telloh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dotna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tampi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Buaina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tampi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hang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nem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ka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khamuang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AU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r>
              <a:rPr lang="en-US" sz="4300" b="1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8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kha tui duh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dangtak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min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sap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dimsak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nget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nun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Pa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baang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Pa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hehpihna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manghilh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mawk diam</a:t>
            </a:r>
          </a:p>
        </p:txBody>
      </p:sp>
    </p:spTree>
    <p:extLst>
      <p:ext uri="{BB962C8B-B14F-4D97-AF65-F5344CB8AC3E}">
        <p14:creationId xmlns:p14="http://schemas.microsoft.com/office/powerpoint/2010/main" val="87672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zaknop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damsak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khoih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lakpan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</p:txBody>
      </p:sp>
    </p:spTree>
    <p:extLst>
      <p:ext uri="{BB962C8B-B14F-4D97-AF65-F5344CB8AC3E}">
        <p14:creationId xmlns:p14="http://schemas.microsoft.com/office/powerpoint/2010/main" val="120118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kha tui duh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dangtak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min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sap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dimsak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nget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nun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Pa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baang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Pa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hehpihna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manghilh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mawk diam</a:t>
            </a:r>
          </a:p>
        </p:txBody>
      </p:sp>
    </p:spTree>
    <p:extLst>
      <p:ext uri="{BB962C8B-B14F-4D97-AF65-F5344CB8AC3E}">
        <p14:creationId xmlns:p14="http://schemas.microsoft.com/office/powerpoint/2010/main" val="200434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zaknop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damsak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khoih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lakpan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</p:txBody>
      </p:sp>
    </p:spTree>
    <p:extLst>
      <p:ext uri="{BB962C8B-B14F-4D97-AF65-F5344CB8AC3E}">
        <p14:creationId xmlns:p14="http://schemas.microsoft.com/office/powerpoint/2010/main" val="149490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Natna’n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lo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Sihna’n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nial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lo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tuihual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te’n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dal zo lo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Dawite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ling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tolhkhia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337072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Natna’n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lo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Sihna’n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nial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lo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tuihual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te’n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dal zo lo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Dawite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ling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tolhkhia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68199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84" y="462643"/>
            <a:ext cx="11499631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zaknop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ka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damsak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khoih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pen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lakpan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AU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</a:p>
        </p:txBody>
      </p:sp>
    </p:spTree>
    <p:extLst>
      <p:ext uri="{BB962C8B-B14F-4D97-AF65-F5344CB8AC3E}">
        <p14:creationId xmlns:p14="http://schemas.microsoft.com/office/powerpoint/2010/main" val="346204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315</Words>
  <Application>Microsoft Macintosh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NA 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2024-03-26T03:52:14Z</dcterms:modified>
</cp:coreProperties>
</file>