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5" r:id="rId3"/>
    <p:sldId id="267" r:id="rId4"/>
    <p:sldId id="258" r:id="rId5"/>
    <p:sldId id="268" r:id="rId6"/>
    <p:sldId id="260" r:id="rId7"/>
    <p:sldId id="269" r:id="rId8"/>
    <p:sldId id="273" r:id="rId9"/>
    <p:sldId id="270" r:id="rId10"/>
    <p:sldId id="274" r:id="rId11"/>
    <p:sldId id="272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 showGuides="1">
      <p:cViewPr varScale="1">
        <p:scale>
          <a:sx n="121" d="100"/>
          <a:sy n="121" d="100"/>
        </p:scale>
        <p:origin x="744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92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3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6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8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6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3/18/21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71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3/18/21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2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3/18/21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3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3/18/21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2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3/18/21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43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3/18/21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1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1B1DB-0A8A-2F46-99DA-FE98C2E512C5}" type="datetimeFigureOut">
              <a:rPr lang="en-US" smtClean="0"/>
              <a:t>3/18/21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508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A5731-3953-6A40-8A9D-357183F81A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4270" y="2235200"/>
            <a:ext cx="10254343" cy="2387600"/>
          </a:xfrm>
        </p:spPr>
        <p:txBody>
          <a:bodyPr anchor="ctr">
            <a:normAutofit/>
          </a:bodyPr>
          <a:lstStyle/>
          <a:p>
            <a:r>
              <a:rPr lang="en-US" sz="5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 HOIH HI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22B50A-246F-554A-A746-2B5F98C9D7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6411686"/>
            <a:ext cx="974270" cy="446314"/>
          </a:xfrm>
        </p:spPr>
        <p:txBody>
          <a:bodyPr anchor="ctr">
            <a:normAutofit/>
          </a:bodyPr>
          <a:lstStyle/>
          <a:p>
            <a:r>
              <a:rPr lang="en-US" sz="1800" i="1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Sian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19147FC-A064-F245-9AA9-5DBFA2DE027F}"/>
              </a:ext>
            </a:extLst>
          </p:cNvPr>
          <p:cNvSpPr txBox="1">
            <a:spLocks/>
          </p:cNvSpPr>
          <p:nvPr/>
        </p:nvSpPr>
        <p:spPr>
          <a:xfrm>
            <a:off x="9851571" y="6411686"/>
            <a:ext cx="2340430" cy="4463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www.zomiworshipcollective.com</a:t>
            </a:r>
            <a:endParaRPr lang="en-US" sz="1200" dirty="0"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996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28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Topa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kei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tung Na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hehpih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kei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 ding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cing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Lungdam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khitui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te’n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cin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zo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kei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kam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mal ten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zong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cin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zo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kei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071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28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Ka kha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tawh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lungdam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lasa’n</a:t>
            </a:r>
            <a:endParaRPr lang="en-US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Kong phat hi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Khutte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lamto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in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kong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bia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ding hi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hun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khempeuh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khut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sung om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ing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tawn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tung in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kei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tung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413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3926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28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V1</a:t>
            </a: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Zing sang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thak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khua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vak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pha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 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Sun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zan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hun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hun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manpha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 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Nisim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musak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zang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sak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</a:t>
            </a: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Silh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ten ding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guan hi 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sabuai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tung an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lui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 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Ka sap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khempeuh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cing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sak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 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426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28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PRE-CHORUS</a:t>
            </a: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Topa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zah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kei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phawk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ding 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Kei in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kua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hilel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tak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ka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hiam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Kumpi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lian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bel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pa’n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kei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itna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Mit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muh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thupha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hang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bek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kei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 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ciang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tan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kei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 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Kam gen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zawhloh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tampi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om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 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885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28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Topa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kei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tung Na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hehpih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kei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 ding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cing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Lungdam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khitui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te’n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cin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zo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kei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kam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mal ten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zong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cin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zo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kei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141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28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Ka kha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tawh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lungdam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lasa’n</a:t>
            </a:r>
            <a:endParaRPr lang="en-US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Kong phat hi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Khutte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lamto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in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kong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bia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ding hi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hun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khempeuh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khut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sung om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ing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tawn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tung in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kei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tung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586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28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V2</a:t>
            </a: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Hauh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tawh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lei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hilo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Dik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ding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huih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siangtho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pia hi 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Guah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tui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tang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te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zong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pia hi 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Haksakna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ka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thuak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hun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ciang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 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kiam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 tuan lo 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thuk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zaw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musak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 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601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28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PRE-CHORUS</a:t>
            </a: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Topa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zah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kei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phawk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ding 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Kei in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kua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hilel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tak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ka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hiam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Kumpi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lian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bel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pa’n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kei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itna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Mit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muh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thupha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hang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bek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kei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 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ciang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tan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kei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 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Kam gen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zawhloh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tampi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om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 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513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28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Topa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kei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tung Na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hehpih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kei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 ding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cing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Lungdam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khitui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te’n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cin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zo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kei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kam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mal ten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zong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cin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zo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kei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393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28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Ka kha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tawh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lungdam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lasa’n</a:t>
            </a:r>
            <a:endParaRPr lang="en-US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Kong phat hi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Khutte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lamto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in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kong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bia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ding hi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hun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khempeuh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khut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sung om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ing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tawn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tung in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kei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tung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021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397</Words>
  <Application>Microsoft Macintosh PowerPoint</Application>
  <PresentationFormat>Widescreen</PresentationFormat>
  <Paragraphs>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Helvetica</vt:lpstr>
      <vt:lpstr>Helvetica Neue</vt:lpstr>
      <vt:lpstr>Helvetica Neue Light</vt:lpstr>
      <vt:lpstr>Office Theme</vt:lpstr>
      <vt:lpstr>NA HOIH HI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NANG BANG KUA DANG OMLO</dc:title>
  <dc:creator>Regent Neihkhup</dc:creator>
  <cp:lastModifiedBy>Regent Neihkhup</cp:lastModifiedBy>
  <cp:revision>3</cp:revision>
  <dcterms:created xsi:type="dcterms:W3CDTF">2021-03-11T11:51:22Z</dcterms:created>
  <dcterms:modified xsi:type="dcterms:W3CDTF">2021-03-18T07:51:59Z</dcterms:modified>
</cp:coreProperties>
</file>