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67" r:id="rId4"/>
    <p:sldId id="270" r:id="rId5"/>
    <p:sldId id="272" r:id="rId6"/>
    <p:sldId id="274" r:id="rId7"/>
    <p:sldId id="273" r:id="rId8"/>
    <p:sldId id="275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8"/>
  </p:normalViewPr>
  <p:slideViewPr>
    <p:cSldViewPr snapToGrid="0" snapToObjects="1" showGuides="1">
      <p:cViewPr varScale="1">
        <p:scale>
          <a:sx n="117" d="100"/>
          <a:sy n="117" d="100"/>
        </p:scale>
        <p:origin x="3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KHATHA BEK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51349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Phillip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Piang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 err="1"/>
              <a:t>Mualte</a:t>
            </a:r>
            <a:r>
              <a:rPr lang="en-AU" sz="4800" dirty="0"/>
              <a:t> kin ding </a:t>
            </a:r>
            <a:r>
              <a:rPr lang="en-AU" sz="4800" dirty="0" err="1"/>
              <a:t>bek</a:t>
            </a:r>
            <a:r>
              <a:rPr lang="en-AU" sz="4800" dirty="0"/>
              <a:t> </a:t>
            </a:r>
            <a:r>
              <a:rPr lang="en-AU" sz="4800" dirty="0" err="1"/>
              <a:t>ngak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Upna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r>
              <a:rPr lang="en-AU" sz="4800" dirty="0"/>
              <a:t> </a:t>
            </a:r>
            <a:r>
              <a:rPr lang="en-AU" sz="4800" dirty="0" err="1"/>
              <a:t>thupia</a:t>
            </a:r>
            <a:r>
              <a:rPr lang="en-AU" sz="4800" dirty="0"/>
              <a:t> zo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Kulhpi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kimkot</a:t>
            </a:r>
            <a:r>
              <a:rPr lang="en-AU" sz="4800" dirty="0"/>
              <a:t> pai zo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Kulhpi</a:t>
            </a:r>
            <a:r>
              <a:rPr lang="en-AU" sz="4800" dirty="0"/>
              <a:t> </a:t>
            </a:r>
            <a:r>
              <a:rPr lang="en-AU" sz="4800" dirty="0" err="1"/>
              <a:t>cip</a:t>
            </a:r>
            <a:r>
              <a:rPr lang="en-AU" sz="4800" dirty="0"/>
              <a:t> ding </a:t>
            </a:r>
            <a:r>
              <a:rPr lang="en-AU" sz="4800" dirty="0" err="1"/>
              <a:t>bek</a:t>
            </a:r>
            <a:r>
              <a:rPr lang="en-AU" sz="4800" dirty="0"/>
              <a:t> </a:t>
            </a:r>
            <a:r>
              <a:rPr lang="en-AU" sz="4800" dirty="0" err="1"/>
              <a:t>ngak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Sakolte</a:t>
            </a:r>
            <a:r>
              <a:rPr lang="en-AU" sz="4800" dirty="0"/>
              <a:t> a </a:t>
            </a:r>
            <a:r>
              <a:rPr lang="en-AU" sz="4800" dirty="0" err="1"/>
              <a:t>baihsa</a:t>
            </a:r>
            <a:r>
              <a:rPr lang="en-AU" sz="4800" dirty="0"/>
              <a:t> in om</a:t>
            </a:r>
          </a:p>
          <a:p>
            <a:pPr marL="0" indent="0" algn="ctr">
              <a:buNone/>
            </a:pPr>
            <a:r>
              <a:rPr lang="en-AU" sz="4800" dirty="0"/>
              <a:t>Galvan </a:t>
            </a:r>
            <a:r>
              <a:rPr lang="en-AU" sz="4800" dirty="0" err="1"/>
              <a:t>te</a:t>
            </a:r>
            <a:r>
              <a:rPr lang="en-AU" sz="4800" dirty="0"/>
              <a:t> ki ging </a:t>
            </a:r>
            <a:r>
              <a:rPr lang="en-AU" sz="4800" dirty="0" err="1"/>
              <a:t>sa</a:t>
            </a:r>
            <a:r>
              <a:rPr lang="en-AU" sz="4800" dirty="0"/>
              <a:t> in om</a:t>
            </a:r>
          </a:p>
          <a:p>
            <a:pPr marL="0" indent="0" algn="ctr">
              <a:buNone/>
            </a:pPr>
            <a:r>
              <a:rPr lang="en-AU" sz="4800" dirty="0"/>
              <a:t>Hi </a:t>
            </a:r>
            <a:r>
              <a:rPr lang="en-AU" sz="4800" dirty="0" err="1"/>
              <a:t>zong</a:t>
            </a:r>
            <a:r>
              <a:rPr lang="en-AU" sz="4800" dirty="0"/>
              <a:t> </a:t>
            </a:r>
            <a:r>
              <a:rPr lang="en-AU" sz="4800" dirty="0" err="1"/>
              <a:t>gualzawhna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r>
              <a:rPr lang="en-AU" sz="4800" dirty="0"/>
              <a:t> hang </a:t>
            </a:r>
            <a:r>
              <a:rPr lang="en-AU" sz="4800" dirty="0" err="1"/>
              <a:t>bek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17880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Ka ma ka tun zo ding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</a:t>
            </a:r>
            <a:r>
              <a:rPr lang="en-AU" sz="4400" dirty="0" err="1"/>
              <a:t>Gualzawhna</a:t>
            </a:r>
            <a:r>
              <a:rPr lang="en-AU" sz="4400" dirty="0"/>
              <a:t> ka mu hi</a:t>
            </a:r>
          </a:p>
          <a:p>
            <a:pPr marL="0" indent="0" algn="ctr">
              <a:buNone/>
            </a:pPr>
            <a:r>
              <a:rPr lang="en-AU" sz="4400" dirty="0" err="1"/>
              <a:t>Galkap</a:t>
            </a:r>
            <a:r>
              <a:rPr lang="en-AU" sz="4400" dirty="0"/>
              <a:t> tam man </a:t>
            </a:r>
            <a:r>
              <a:rPr lang="en-AU" sz="4400" dirty="0" err="1"/>
              <a:t>hilo</a:t>
            </a:r>
            <a:r>
              <a:rPr lang="en-AU" sz="4400" dirty="0"/>
              <a:t>, Galvan </a:t>
            </a:r>
            <a:r>
              <a:rPr lang="en-AU" sz="4400" dirty="0" err="1"/>
              <a:t>hauh</a:t>
            </a:r>
            <a:r>
              <a:rPr lang="en-AU" sz="4400" dirty="0"/>
              <a:t> man </a:t>
            </a:r>
            <a:r>
              <a:rPr lang="en-AU" sz="4400" dirty="0" err="1"/>
              <a:t>hilo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Hi </a:t>
            </a:r>
            <a:r>
              <a:rPr lang="en-AU" sz="4400" dirty="0" err="1"/>
              <a:t>ciang</a:t>
            </a:r>
            <a:r>
              <a:rPr lang="en-AU" sz="4400" dirty="0"/>
              <a:t> ka tung zo hi</a:t>
            </a:r>
          </a:p>
        </p:txBody>
      </p:sp>
    </p:spTree>
    <p:extLst>
      <p:ext uri="{BB962C8B-B14F-4D97-AF65-F5344CB8AC3E}">
        <p14:creationId xmlns:p14="http://schemas.microsoft.com/office/powerpoint/2010/main" val="97727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 err="1"/>
              <a:t>Mualte</a:t>
            </a:r>
            <a:r>
              <a:rPr lang="en-AU" sz="4800" dirty="0"/>
              <a:t> kin ding </a:t>
            </a:r>
            <a:r>
              <a:rPr lang="en-AU" sz="4800" dirty="0" err="1"/>
              <a:t>bek</a:t>
            </a:r>
            <a:r>
              <a:rPr lang="en-AU" sz="4800" dirty="0"/>
              <a:t> </a:t>
            </a:r>
            <a:r>
              <a:rPr lang="en-AU" sz="4800" dirty="0" err="1"/>
              <a:t>ngak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Upna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r>
              <a:rPr lang="en-AU" sz="4800" dirty="0"/>
              <a:t> </a:t>
            </a:r>
            <a:r>
              <a:rPr lang="en-AU" sz="4800" dirty="0" err="1"/>
              <a:t>thupia</a:t>
            </a:r>
            <a:r>
              <a:rPr lang="en-AU" sz="4800" dirty="0"/>
              <a:t> zo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Kulhpi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kimkot</a:t>
            </a:r>
            <a:r>
              <a:rPr lang="en-AU" sz="4800" dirty="0"/>
              <a:t> pai zo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Kulhpi</a:t>
            </a:r>
            <a:r>
              <a:rPr lang="en-AU" sz="4800" dirty="0"/>
              <a:t> </a:t>
            </a:r>
            <a:r>
              <a:rPr lang="en-AU" sz="4800" dirty="0" err="1"/>
              <a:t>cip</a:t>
            </a:r>
            <a:r>
              <a:rPr lang="en-AU" sz="4800" dirty="0"/>
              <a:t> ding </a:t>
            </a:r>
            <a:r>
              <a:rPr lang="en-AU" sz="4800" dirty="0" err="1"/>
              <a:t>bek</a:t>
            </a:r>
            <a:r>
              <a:rPr lang="en-AU" sz="4800" dirty="0"/>
              <a:t> </a:t>
            </a:r>
            <a:r>
              <a:rPr lang="en-AU" sz="4800" dirty="0" err="1"/>
              <a:t>ngak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Sakolte</a:t>
            </a:r>
            <a:r>
              <a:rPr lang="en-AU" sz="4800" dirty="0"/>
              <a:t> a </a:t>
            </a:r>
            <a:r>
              <a:rPr lang="en-AU" sz="4800" dirty="0" err="1"/>
              <a:t>baihsa</a:t>
            </a:r>
            <a:r>
              <a:rPr lang="en-AU" sz="4800" dirty="0"/>
              <a:t> in om</a:t>
            </a:r>
          </a:p>
          <a:p>
            <a:pPr marL="0" indent="0" algn="ctr">
              <a:buNone/>
            </a:pPr>
            <a:r>
              <a:rPr lang="en-AU" sz="4800" dirty="0"/>
              <a:t>Galvan </a:t>
            </a:r>
            <a:r>
              <a:rPr lang="en-AU" sz="4800" dirty="0" err="1"/>
              <a:t>te</a:t>
            </a:r>
            <a:r>
              <a:rPr lang="en-AU" sz="4800" dirty="0"/>
              <a:t> ki ging </a:t>
            </a:r>
            <a:r>
              <a:rPr lang="en-AU" sz="4800" dirty="0" err="1"/>
              <a:t>sa</a:t>
            </a:r>
            <a:r>
              <a:rPr lang="en-AU" sz="4800" dirty="0"/>
              <a:t> in om</a:t>
            </a:r>
          </a:p>
          <a:p>
            <a:pPr marL="0" indent="0" algn="ctr">
              <a:buNone/>
            </a:pPr>
            <a:r>
              <a:rPr lang="en-AU" sz="4800" dirty="0"/>
              <a:t>Hi </a:t>
            </a:r>
            <a:r>
              <a:rPr lang="en-AU" sz="4800" dirty="0" err="1"/>
              <a:t>zong</a:t>
            </a:r>
            <a:r>
              <a:rPr lang="en-AU" sz="4800" dirty="0"/>
              <a:t> </a:t>
            </a:r>
            <a:r>
              <a:rPr lang="en-AU" sz="4800" dirty="0" err="1"/>
              <a:t>gualzawhna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nang</a:t>
            </a:r>
            <a:r>
              <a:rPr lang="en-AU" sz="4800" dirty="0"/>
              <a:t> hang </a:t>
            </a:r>
            <a:r>
              <a:rPr lang="en-AU" sz="4800" dirty="0" err="1"/>
              <a:t>bek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245636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Ka ma ka tun zo ding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</a:t>
            </a:r>
            <a:r>
              <a:rPr lang="en-AU" sz="4400" dirty="0" err="1"/>
              <a:t>Gualzawhna</a:t>
            </a:r>
            <a:r>
              <a:rPr lang="en-AU" sz="4400" dirty="0"/>
              <a:t> ka mu hi</a:t>
            </a:r>
          </a:p>
          <a:p>
            <a:pPr marL="0" indent="0" algn="ctr">
              <a:buNone/>
            </a:pPr>
            <a:r>
              <a:rPr lang="en-AU" sz="4400" dirty="0" err="1"/>
              <a:t>Galkap</a:t>
            </a:r>
            <a:r>
              <a:rPr lang="en-AU" sz="4400" dirty="0"/>
              <a:t> tam man </a:t>
            </a:r>
            <a:r>
              <a:rPr lang="en-AU" sz="4400" dirty="0" err="1"/>
              <a:t>hilo</a:t>
            </a:r>
            <a:r>
              <a:rPr lang="en-AU" sz="4400" dirty="0"/>
              <a:t>, Galvan </a:t>
            </a:r>
            <a:r>
              <a:rPr lang="en-AU" sz="4400" dirty="0" err="1"/>
              <a:t>hauh</a:t>
            </a:r>
            <a:r>
              <a:rPr lang="en-AU" sz="4400" dirty="0"/>
              <a:t> man </a:t>
            </a:r>
            <a:r>
              <a:rPr lang="en-AU" sz="4400" dirty="0" err="1"/>
              <a:t>hilo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Hi </a:t>
            </a:r>
            <a:r>
              <a:rPr lang="en-AU" sz="4400" dirty="0" err="1"/>
              <a:t>ciang</a:t>
            </a:r>
            <a:r>
              <a:rPr lang="en-AU" sz="4400" dirty="0"/>
              <a:t> ka tung zo hi</a:t>
            </a:r>
          </a:p>
        </p:txBody>
      </p:sp>
    </p:spTree>
    <p:extLst>
      <p:ext uri="{BB962C8B-B14F-4D97-AF65-F5344CB8AC3E}">
        <p14:creationId xmlns:p14="http://schemas.microsoft.com/office/powerpoint/2010/main" val="318953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Ka ma ka tun zo ding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</a:t>
            </a:r>
            <a:r>
              <a:rPr lang="en-AU" sz="4400" dirty="0" err="1"/>
              <a:t>Gualzawhna</a:t>
            </a:r>
            <a:r>
              <a:rPr lang="en-AU" sz="4400" dirty="0"/>
              <a:t> ka mu hi</a:t>
            </a:r>
          </a:p>
          <a:p>
            <a:pPr marL="0" indent="0" algn="ctr">
              <a:buNone/>
            </a:pPr>
            <a:r>
              <a:rPr lang="en-AU" sz="4400" dirty="0" err="1"/>
              <a:t>Galkap</a:t>
            </a:r>
            <a:r>
              <a:rPr lang="en-AU" sz="4400" dirty="0"/>
              <a:t> tam man </a:t>
            </a:r>
            <a:r>
              <a:rPr lang="en-AU" sz="4400" dirty="0" err="1"/>
              <a:t>hilo</a:t>
            </a:r>
            <a:r>
              <a:rPr lang="en-AU" sz="4400" dirty="0"/>
              <a:t>, Galvan </a:t>
            </a:r>
            <a:r>
              <a:rPr lang="en-AU" sz="4400" dirty="0" err="1"/>
              <a:t>hauh</a:t>
            </a:r>
            <a:r>
              <a:rPr lang="en-AU" sz="4400" dirty="0"/>
              <a:t> man </a:t>
            </a:r>
            <a:r>
              <a:rPr lang="en-AU" sz="4400" dirty="0" err="1"/>
              <a:t>hilo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Hi </a:t>
            </a:r>
            <a:r>
              <a:rPr lang="en-AU" sz="4400" dirty="0" err="1"/>
              <a:t>ciang</a:t>
            </a:r>
            <a:r>
              <a:rPr lang="en-AU" sz="4400" dirty="0"/>
              <a:t> ka tung zo hi</a:t>
            </a:r>
          </a:p>
        </p:txBody>
      </p:sp>
    </p:spTree>
    <p:extLst>
      <p:ext uri="{BB962C8B-B14F-4D97-AF65-F5344CB8AC3E}">
        <p14:creationId xmlns:p14="http://schemas.microsoft.com/office/powerpoint/2010/main" val="147683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Ka ma ka tun zo ding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</a:t>
            </a:r>
            <a:r>
              <a:rPr lang="en-AU" sz="4400" dirty="0" err="1"/>
              <a:t>Gualzawhna</a:t>
            </a:r>
            <a:r>
              <a:rPr lang="en-AU" sz="4400" dirty="0"/>
              <a:t> ka mu hi</a:t>
            </a:r>
          </a:p>
          <a:p>
            <a:pPr marL="0" indent="0" algn="ctr">
              <a:buNone/>
            </a:pPr>
            <a:r>
              <a:rPr lang="en-AU" sz="4400" dirty="0" err="1"/>
              <a:t>Galkap</a:t>
            </a:r>
            <a:r>
              <a:rPr lang="en-AU" sz="4400" dirty="0"/>
              <a:t> tam man </a:t>
            </a:r>
            <a:r>
              <a:rPr lang="en-AU" sz="4400" dirty="0" err="1"/>
              <a:t>hilo</a:t>
            </a:r>
            <a:r>
              <a:rPr lang="en-AU" sz="4400" dirty="0"/>
              <a:t>, Galvan </a:t>
            </a:r>
            <a:r>
              <a:rPr lang="en-AU" sz="4400" dirty="0" err="1"/>
              <a:t>hauh</a:t>
            </a:r>
            <a:r>
              <a:rPr lang="en-AU" sz="4400" dirty="0"/>
              <a:t> man </a:t>
            </a:r>
            <a:r>
              <a:rPr lang="en-AU" sz="4400" dirty="0" err="1"/>
              <a:t>hilo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Hi </a:t>
            </a:r>
            <a:r>
              <a:rPr lang="en-AU" sz="4400" dirty="0" err="1"/>
              <a:t>ciang</a:t>
            </a:r>
            <a:r>
              <a:rPr lang="en-AU" sz="4400" dirty="0"/>
              <a:t> ka tung zo hi</a:t>
            </a:r>
          </a:p>
        </p:txBody>
      </p:sp>
    </p:spTree>
    <p:extLst>
      <p:ext uri="{BB962C8B-B14F-4D97-AF65-F5344CB8AC3E}">
        <p14:creationId xmlns:p14="http://schemas.microsoft.com/office/powerpoint/2010/main" val="141493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Ka ma ka tun zo ding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</a:t>
            </a:r>
            <a:r>
              <a:rPr lang="en-AU" sz="4400" dirty="0" err="1"/>
              <a:t>Gualzawhna</a:t>
            </a:r>
            <a:r>
              <a:rPr lang="en-AU" sz="4400" dirty="0"/>
              <a:t> ka mu hi</a:t>
            </a:r>
          </a:p>
          <a:p>
            <a:pPr marL="0" indent="0" algn="ctr">
              <a:buNone/>
            </a:pPr>
            <a:r>
              <a:rPr lang="en-AU" sz="4400" dirty="0" err="1"/>
              <a:t>Galkap</a:t>
            </a:r>
            <a:r>
              <a:rPr lang="en-AU" sz="4400" dirty="0"/>
              <a:t> tam man </a:t>
            </a:r>
            <a:r>
              <a:rPr lang="en-AU" sz="4400" dirty="0" err="1"/>
              <a:t>hilo</a:t>
            </a:r>
            <a:r>
              <a:rPr lang="en-AU" sz="4400" dirty="0"/>
              <a:t>, Galvan </a:t>
            </a:r>
            <a:r>
              <a:rPr lang="en-AU" sz="4400" dirty="0" err="1"/>
              <a:t>hauh</a:t>
            </a:r>
            <a:r>
              <a:rPr lang="en-AU" sz="4400" dirty="0"/>
              <a:t> man </a:t>
            </a:r>
            <a:r>
              <a:rPr lang="en-AU" sz="4400" dirty="0" err="1"/>
              <a:t>hilo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r>
              <a:rPr lang="en-AU" sz="4400" dirty="0"/>
              <a:t>, Hi </a:t>
            </a:r>
            <a:r>
              <a:rPr lang="en-AU" sz="4400" dirty="0" err="1"/>
              <a:t>ciang</a:t>
            </a:r>
            <a:r>
              <a:rPr lang="en-AU" sz="4400" dirty="0"/>
              <a:t> ka tung zo hi</a:t>
            </a:r>
          </a:p>
        </p:txBody>
      </p:sp>
    </p:spTree>
    <p:extLst>
      <p:ext uri="{BB962C8B-B14F-4D97-AF65-F5344CB8AC3E}">
        <p14:creationId xmlns:p14="http://schemas.microsoft.com/office/powerpoint/2010/main" val="4218168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marL="0" indent="0" algn="ctr">
              <a:buNone/>
            </a:pPr>
            <a:r>
              <a:rPr lang="en-AU" sz="4400" dirty="0"/>
              <a:t>Na </a:t>
            </a:r>
            <a:r>
              <a:rPr lang="en-AU" sz="4400" dirty="0" err="1"/>
              <a:t>khatha</a:t>
            </a:r>
            <a:r>
              <a:rPr lang="en-AU" sz="4400" dirty="0"/>
              <a:t> </a:t>
            </a:r>
            <a:r>
              <a:rPr lang="en-AU" sz="4400" dirty="0" err="1"/>
              <a:t>bek</a:t>
            </a:r>
            <a:r>
              <a:rPr lang="en-AU" sz="4400" dirty="0"/>
              <a:t> </a:t>
            </a:r>
            <a:r>
              <a:rPr lang="en-AU" sz="4400" dirty="0" err="1"/>
              <a:t>tawh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/>
              <a:t>Hi </a:t>
            </a:r>
            <a:r>
              <a:rPr lang="en-AU" sz="4400" dirty="0" err="1"/>
              <a:t>ciang</a:t>
            </a:r>
            <a:r>
              <a:rPr lang="en-AU" sz="4400" dirty="0"/>
              <a:t> ka tung zo hi</a:t>
            </a:r>
          </a:p>
        </p:txBody>
      </p:sp>
    </p:spTree>
    <p:extLst>
      <p:ext uri="{BB962C8B-B14F-4D97-AF65-F5344CB8AC3E}">
        <p14:creationId xmlns:p14="http://schemas.microsoft.com/office/powerpoint/2010/main" val="174612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314</Words>
  <Application>Microsoft Macintosh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KA KHATHA BEK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9</cp:revision>
  <dcterms:created xsi:type="dcterms:W3CDTF">2021-03-11T11:51:22Z</dcterms:created>
  <dcterms:modified xsi:type="dcterms:W3CDTF">2022-08-22T06:48:41Z</dcterms:modified>
</cp:coreProperties>
</file>