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70" r:id="rId6"/>
    <p:sldId id="269" r:id="rId7"/>
    <p:sldId id="272" r:id="rId8"/>
    <p:sldId id="27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LUNGTANG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2068286" cy="446314"/>
          </a:xfrm>
        </p:spPr>
        <p:txBody>
          <a:bodyPr anchor="ctr">
            <a:normAutofit/>
          </a:bodyPr>
          <a:lstStyle/>
          <a:p>
            <a:pPr algn="l"/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Phillip </a:t>
            </a:r>
            <a:r>
              <a:rPr lang="en-US" sz="1800" i="1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Piang</a:t>
            </a:r>
            <a:endParaRPr lang="en-US" sz="1800" i="1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nuntakna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bawl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nuntak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hilh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nisim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khentat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8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[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lungtang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maipha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mu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dang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lunggulh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dang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] x2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lungtang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577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lungkimna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geelna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ka sung ah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aw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tup ka sawm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geelna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minthan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na’ng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38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[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lungtang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maipha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mu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dang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lunggulh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dang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] x2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lungtang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65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Meigong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tagah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it bang it in</a:t>
            </a:r>
            <a:endParaRPr lang="en-AU" sz="45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mangthang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it bang it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5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khut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kam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muk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5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lungtang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sung a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thuk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zawn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tel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5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5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517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[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lungtang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maipha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mu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dang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lunggulh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dang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] x2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lungtang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319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[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lungtang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maipha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mu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dang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lunggulh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dang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] x2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lungtang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289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235</Words>
  <Application>Microsoft Macintosh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NA LUNGTANG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9</cp:revision>
  <dcterms:created xsi:type="dcterms:W3CDTF">2021-03-11T11:51:22Z</dcterms:created>
  <dcterms:modified xsi:type="dcterms:W3CDTF">2024-03-28T07:59:56Z</dcterms:modified>
</cp:coreProperties>
</file>