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6" r:id="rId3"/>
    <p:sldId id="267" r:id="rId4"/>
    <p:sldId id="268" r:id="rId5"/>
    <p:sldId id="269" r:id="rId6"/>
    <p:sldId id="270" r:id="rId7"/>
    <p:sldId id="272" r:id="rId8"/>
    <p:sldId id="273" r:id="rId9"/>
    <p:sldId id="274" r:id="rId10"/>
    <p:sldId id="275" r:id="rId11"/>
    <p:sldId id="276" r:id="rId12"/>
    <p:sldId id="279" r:id="rId13"/>
    <p:sldId id="278" r:id="rId14"/>
    <p:sldId id="277" r:id="rId15"/>
    <p:sldId id="271" r:id="rId16"/>
    <p:sldId id="282" r:id="rId17"/>
    <p:sldId id="283" r:id="rId18"/>
    <p:sldId id="280" r:id="rId19"/>
    <p:sldId id="281" r:id="rId20"/>
    <p:sldId id="264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 showGuides="1">
      <p:cViewPr varScale="1">
        <p:scale>
          <a:sx n="117" d="100"/>
          <a:sy n="117" d="100"/>
        </p:scale>
        <p:origin x="808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8/16/21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292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8/16/21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730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8/16/21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6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8/16/21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889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8/16/21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164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8/16/21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671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8/16/21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929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8/16/21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63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8/16/21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525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8/16/21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143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8/16/21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19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1B1DB-0A8A-2F46-99DA-FE98C2E512C5}" type="datetimeFigureOut">
              <a:rPr lang="en-US" smtClean="0"/>
              <a:t>8/16/21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8508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A5731-3953-6A40-8A9D-357183F81A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4270" y="2235200"/>
            <a:ext cx="10254343" cy="2387600"/>
          </a:xfrm>
        </p:spPr>
        <p:txBody>
          <a:bodyPr anchor="ctr">
            <a:normAutofit/>
          </a:bodyPr>
          <a:lstStyle/>
          <a:p>
            <a:r>
              <a:rPr lang="en-US" sz="5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NA MINTHANG HI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22B50A-246F-554A-A746-2B5F98C9D7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411686"/>
            <a:ext cx="1194050" cy="446314"/>
          </a:xfrm>
        </p:spPr>
        <p:txBody>
          <a:bodyPr anchor="ctr">
            <a:normAutofit/>
          </a:bodyPr>
          <a:lstStyle/>
          <a:p>
            <a:r>
              <a:rPr lang="en-US" sz="1800" i="1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Sian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919147FC-A064-F245-9AA9-5DBFA2DE027F}"/>
              </a:ext>
            </a:extLst>
          </p:cNvPr>
          <p:cNvSpPr txBox="1">
            <a:spLocks/>
          </p:cNvSpPr>
          <p:nvPr/>
        </p:nvSpPr>
        <p:spPr>
          <a:xfrm>
            <a:off x="9851571" y="6411686"/>
            <a:ext cx="2340430" cy="4463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err="1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www.zomiworshipcollective.com</a:t>
            </a:r>
            <a:endParaRPr lang="en-US" sz="1200" dirty="0">
              <a:latin typeface="Helvetica Neue Light" panose="02000403000000020004" pitchFamily="2" charset="0"/>
              <a:ea typeface="Helvetica Neue Light" panose="020004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9963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CHORUS-1</a:t>
            </a:r>
          </a:p>
          <a:p>
            <a:pPr marL="0" indent="0" algn="ctr">
              <a:buNone/>
            </a:pPr>
            <a:r>
              <a:rPr lang="en-US" sz="4800" dirty="0"/>
              <a:t>Nang bang Pasian a dang </a:t>
            </a:r>
            <a:r>
              <a:rPr lang="en-US" sz="4800" dirty="0" err="1"/>
              <a:t>omlo</a:t>
            </a:r>
            <a:r>
              <a:rPr lang="en-US" sz="4800" dirty="0"/>
              <a:t> hi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 err="1"/>
              <a:t>Minthanna</a:t>
            </a:r>
            <a:r>
              <a:rPr lang="en-US" sz="4800" dirty="0"/>
              <a:t> </a:t>
            </a:r>
            <a:r>
              <a:rPr lang="en-US" sz="4800" dirty="0" err="1"/>
              <a:t>khempeuh</a:t>
            </a:r>
            <a:r>
              <a:rPr lang="en-US" sz="4800" dirty="0"/>
              <a:t> Nang a hi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 err="1"/>
              <a:t>Phatna</a:t>
            </a:r>
            <a:r>
              <a:rPr lang="en-US" sz="4800" dirty="0"/>
              <a:t>, </a:t>
            </a:r>
            <a:r>
              <a:rPr lang="en-US" sz="4800" dirty="0" err="1"/>
              <a:t>pahtawi</a:t>
            </a:r>
            <a:r>
              <a:rPr lang="en-US" sz="4800" dirty="0"/>
              <a:t> </a:t>
            </a:r>
            <a:r>
              <a:rPr lang="en-US" sz="4800" dirty="0" err="1"/>
              <a:t>na</a:t>
            </a:r>
            <a:r>
              <a:rPr lang="en-US" sz="4800" dirty="0"/>
              <a:t>, </a:t>
            </a:r>
            <a:r>
              <a:rPr lang="en-US" sz="4800" dirty="0" err="1"/>
              <a:t>ukna</a:t>
            </a:r>
            <a:r>
              <a:rPr lang="en-US" sz="4800" dirty="0"/>
              <a:t> </a:t>
            </a:r>
            <a:r>
              <a:rPr lang="en-US" sz="4800" dirty="0" err="1"/>
              <a:t>khempeuh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 err="1"/>
              <a:t>Zong</a:t>
            </a:r>
            <a:r>
              <a:rPr lang="en-US" sz="4800" dirty="0"/>
              <a:t> Nang a hi, </a:t>
            </a:r>
            <a:r>
              <a:rPr lang="en-US" sz="4800" dirty="0" err="1"/>
              <a:t>Topa</a:t>
            </a:r>
            <a:endParaRPr lang="en-AU" sz="4800" dirty="0"/>
          </a:p>
        </p:txBody>
      </p:sp>
    </p:spTree>
    <p:extLst>
      <p:ext uri="{BB962C8B-B14F-4D97-AF65-F5344CB8AC3E}">
        <p14:creationId xmlns:p14="http://schemas.microsoft.com/office/powerpoint/2010/main" val="21285651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CHORUS-2</a:t>
            </a:r>
          </a:p>
          <a:p>
            <a:pPr marL="0" indent="0" algn="ctr">
              <a:buNone/>
            </a:pPr>
            <a:r>
              <a:rPr lang="en-US" sz="4800" dirty="0"/>
              <a:t>Ka </a:t>
            </a:r>
            <a:r>
              <a:rPr lang="en-US" sz="4800" dirty="0" err="1"/>
              <a:t>lampi</a:t>
            </a:r>
            <a:r>
              <a:rPr lang="en-US" sz="4800" dirty="0"/>
              <a:t> </a:t>
            </a:r>
            <a:r>
              <a:rPr lang="en-US" sz="4800" dirty="0" err="1"/>
              <a:t>suk</a:t>
            </a:r>
            <a:r>
              <a:rPr lang="en-US" sz="4800" dirty="0"/>
              <a:t> </a:t>
            </a:r>
            <a:r>
              <a:rPr lang="en-US" sz="4800" dirty="0" err="1"/>
              <a:t>leh</a:t>
            </a:r>
            <a:r>
              <a:rPr lang="en-US" sz="4800" dirty="0"/>
              <a:t> to Nong </a:t>
            </a:r>
            <a:r>
              <a:rPr lang="en-US" sz="4800" dirty="0" err="1"/>
              <a:t>tonpih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 err="1"/>
              <a:t>Nop</a:t>
            </a:r>
            <a:r>
              <a:rPr lang="en-US" sz="4800" dirty="0"/>
              <a:t> </a:t>
            </a:r>
            <a:r>
              <a:rPr lang="en-US" sz="4800" dirty="0" err="1"/>
              <a:t>hun</a:t>
            </a:r>
            <a:r>
              <a:rPr lang="en-US" sz="4800" dirty="0"/>
              <a:t>, dah </a:t>
            </a:r>
            <a:r>
              <a:rPr lang="en-US" sz="4800" dirty="0" err="1"/>
              <a:t>hun</a:t>
            </a:r>
            <a:r>
              <a:rPr lang="en-US" sz="4800" dirty="0"/>
              <a:t> Nong </a:t>
            </a:r>
            <a:r>
              <a:rPr lang="en-US" sz="4800" dirty="0" err="1"/>
              <a:t>ompih</a:t>
            </a:r>
            <a:r>
              <a:rPr lang="en-US" sz="4800" dirty="0"/>
              <a:t> hi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Na </a:t>
            </a:r>
            <a:r>
              <a:rPr lang="en-US" sz="4800" dirty="0" err="1"/>
              <a:t>khempeuh</a:t>
            </a:r>
            <a:r>
              <a:rPr lang="en-US" sz="4800" dirty="0"/>
              <a:t> ah </a:t>
            </a:r>
            <a:r>
              <a:rPr lang="en-US" sz="4800" dirty="0" err="1"/>
              <a:t>na</a:t>
            </a:r>
            <a:r>
              <a:rPr lang="en-US" sz="4800" dirty="0"/>
              <a:t> </a:t>
            </a:r>
            <a:r>
              <a:rPr lang="en-US" sz="4800" dirty="0" err="1"/>
              <a:t>hehpihna</a:t>
            </a:r>
            <a:r>
              <a:rPr lang="en-US" sz="4800" dirty="0"/>
              <a:t> </a:t>
            </a:r>
            <a:r>
              <a:rPr lang="en-US" sz="4800" dirty="0" err="1"/>
              <a:t>lian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 err="1"/>
              <a:t>Kicing</a:t>
            </a:r>
            <a:r>
              <a:rPr lang="en-US" sz="4800" dirty="0"/>
              <a:t> </a:t>
            </a:r>
            <a:r>
              <a:rPr lang="en-US" sz="4800" dirty="0" err="1"/>
              <a:t>na</a:t>
            </a:r>
            <a:r>
              <a:rPr lang="en-US" sz="4800" dirty="0"/>
              <a:t> </a:t>
            </a:r>
            <a:r>
              <a:rPr lang="en-US" sz="4800" dirty="0" err="1"/>
              <a:t>minthang</a:t>
            </a:r>
            <a:r>
              <a:rPr lang="en-US" sz="4800" dirty="0"/>
              <a:t> hen</a:t>
            </a:r>
          </a:p>
        </p:txBody>
      </p:sp>
    </p:spTree>
    <p:extLst>
      <p:ext uri="{BB962C8B-B14F-4D97-AF65-F5344CB8AC3E}">
        <p14:creationId xmlns:p14="http://schemas.microsoft.com/office/powerpoint/2010/main" val="33633242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BRIDGE</a:t>
            </a:r>
          </a:p>
          <a:p>
            <a:pPr marL="0" indent="0" algn="ctr">
              <a:buNone/>
            </a:pPr>
            <a:r>
              <a:rPr lang="en-US" sz="4800" dirty="0" err="1"/>
              <a:t>Kumpi</a:t>
            </a:r>
            <a:r>
              <a:rPr lang="en-US" sz="4800" dirty="0"/>
              <a:t> </a:t>
            </a:r>
            <a:r>
              <a:rPr lang="en-US" sz="4800" dirty="0" err="1"/>
              <a:t>lian</a:t>
            </a:r>
            <a:r>
              <a:rPr lang="en-US" sz="4800" dirty="0"/>
              <a:t> pen pa, to </a:t>
            </a:r>
            <a:r>
              <a:rPr lang="en-US" sz="4800" dirty="0" err="1"/>
              <a:t>khempeuh</a:t>
            </a:r>
            <a:r>
              <a:rPr lang="en-US" sz="4800" dirty="0"/>
              <a:t> </a:t>
            </a:r>
            <a:r>
              <a:rPr lang="en-US" sz="4800" dirty="0" err="1"/>
              <a:t>Topa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Phat ding in </a:t>
            </a:r>
            <a:r>
              <a:rPr lang="en-US" sz="4800" dirty="0" err="1"/>
              <a:t>kilawm</a:t>
            </a:r>
            <a:r>
              <a:rPr lang="en-US" sz="4800" dirty="0"/>
              <a:t> hi, </a:t>
            </a:r>
            <a:r>
              <a:rPr lang="en-US" sz="4800" dirty="0" err="1"/>
              <a:t>biak</a:t>
            </a:r>
            <a:r>
              <a:rPr lang="en-US" sz="4800" dirty="0"/>
              <a:t> </a:t>
            </a:r>
            <a:r>
              <a:rPr lang="en-US" sz="4800" dirty="0" err="1"/>
              <a:t>ding’n</a:t>
            </a:r>
            <a:r>
              <a:rPr lang="en-US" sz="4800" dirty="0"/>
              <a:t> </a:t>
            </a:r>
            <a:r>
              <a:rPr lang="en-US" sz="4800" dirty="0" err="1"/>
              <a:t>ki</a:t>
            </a:r>
            <a:r>
              <a:rPr lang="en-US" sz="4800" dirty="0"/>
              <a:t> </a:t>
            </a:r>
            <a:r>
              <a:rPr lang="en-US" sz="4800" dirty="0" err="1"/>
              <a:t>lawm</a:t>
            </a:r>
            <a:r>
              <a:rPr lang="en-US" sz="4800" dirty="0"/>
              <a:t> hi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Nang </a:t>
            </a:r>
            <a:r>
              <a:rPr lang="en-US" sz="4800" dirty="0" err="1"/>
              <a:t>na</a:t>
            </a:r>
            <a:r>
              <a:rPr lang="en-US" sz="4800" dirty="0"/>
              <a:t> </a:t>
            </a:r>
            <a:r>
              <a:rPr lang="en-US" sz="4800" dirty="0" err="1"/>
              <a:t>thahat</a:t>
            </a:r>
            <a:r>
              <a:rPr lang="en-US" sz="4800" dirty="0"/>
              <a:t> hi, Nang bang </a:t>
            </a:r>
            <a:r>
              <a:rPr lang="en-US" sz="4800" dirty="0" err="1"/>
              <a:t>omlo</a:t>
            </a:r>
            <a:r>
              <a:rPr lang="en-US" sz="4800" dirty="0"/>
              <a:t> hi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A </a:t>
            </a:r>
            <a:r>
              <a:rPr lang="en-US" sz="4800" dirty="0" err="1"/>
              <a:t>tawntung</a:t>
            </a:r>
            <a:r>
              <a:rPr lang="en-US" sz="4800" dirty="0"/>
              <a:t> </a:t>
            </a:r>
            <a:r>
              <a:rPr lang="en-US" sz="4800" dirty="0" err="1"/>
              <a:t>na</a:t>
            </a:r>
            <a:r>
              <a:rPr lang="en-US" sz="4800" dirty="0"/>
              <a:t> </a:t>
            </a:r>
            <a:r>
              <a:rPr lang="en-US" sz="4800" dirty="0" err="1"/>
              <a:t>mang</a:t>
            </a:r>
            <a:r>
              <a:rPr lang="en-US" sz="4800" dirty="0"/>
              <a:t> hi</a:t>
            </a:r>
            <a:endParaRPr lang="en-AU" sz="4800" dirty="0"/>
          </a:p>
        </p:txBody>
      </p:sp>
    </p:spTree>
    <p:extLst>
      <p:ext uri="{BB962C8B-B14F-4D97-AF65-F5344CB8AC3E}">
        <p14:creationId xmlns:p14="http://schemas.microsoft.com/office/powerpoint/2010/main" val="40722960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BRIDGE</a:t>
            </a:r>
          </a:p>
          <a:p>
            <a:pPr marL="0" indent="0" algn="ctr">
              <a:buNone/>
            </a:pPr>
            <a:r>
              <a:rPr lang="en-US" sz="4800" dirty="0" err="1"/>
              <a:t>Kumpi</a:t>
            </a:r>
            <a:r>
              <a:rPr lang="en-US" sz="4800" dirty="0"/>
              <a:t> </a:t>
            </a:r>
            <a:r>
              <a:rPr lang="en-US" sz="4800" dirty="0" err="1"/>
              <a:t>lian</a:t>
            </a:r>
            <a:r>
              <a:rPr lang="en-US" sz="4800" dirty="0"/>
              <a:t> pen pa, to </a:t>
            </a:r>
            <a:r>
              <a:rPr lang="en-US" sz="4800" dirty="0" err="1"/>
              <a:t>khempeuh</a:t>
            </a:r>
            <a:r>
              <a:rPr lang="en-US" sz="4800" dirty="0"/>
              <a:t> </a:t>
            </a:r>
            <a:r>
              <a:rPr lang="en-US" sz="4800" dirty="0" err="1"/>
              <a:t>Topa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Phat ding in </a:t>
            </a:r>
            <a:r>
              <a:rPr lang="en-US" sz="4800" dirty="0" err="1"/>
              <a:t>kilawm</a:t>
            </a:r>
            <a:r>
              <a:rPr lang="en-US" sz="4800" dirty="0"/>
              <a:t> hi, </a:t>
            </a:r>
            <a:r>
              <a:rPr lang="en-US" sz="4800" dirty="0" err="1"/>
              <a:t>biak</a:t>
            </a:r>
            <a:r>
              <a:rPr lang="en-US" sz="4800" dirty="0"/>
              <a:t> </a:t>
            </a:r>
            <a:r>
              <a:rPr lang="en-US" sz="4800" dirty="0" err="1"/>
              <a:t>ding’n</a:t>
            </a:r>
            <a:r>
              <a:rPr lang="en-US" sz="4800" dirty="0"/>
              <a:t> </a:t>
            </a:r>
            <a:r>
              <a:rPr lang="en-US" sz="4800" dirty="0" err="1"/>
              <a:t>ki</a:t>
            </a:r>
            <a:r>
              <a:rPr lang="en-US" sz="4800" dirty="0"/>
              <a:t> </a:t>
            </a:r>
            <a:r>
              <a:rPr lang="en-US" sz="4800" dirty="0" err="1"/>
              <a:t>lawm</a:t>
            </a:r>
            <a:r>
              <a:rPr lang="en-US" sz="4800" dirty="0"/>
              <a:t> hi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Nang </a:t>
            </a:r>
            <a:r>
              <a:rPr lang="en-US" sz="4800" dirty="0" err="1"/>
              <a:t>na</a:t>
            </a:r>
            <a:r>
              <a:rPr lang="en-US" sz="4800" dirty="0"/>
              <a:t> </a:t>
            </a:r>
            <a:r>
              <a:rPr lang="en-US" sz="4800" dirty="0" err="1"/>
              <a:t>thahat</a:t>
            </a:r>
            <a:r>
              <a:rPr lang="en-US" sz="4800" dirty="0"/>
              <a:t> hi, Nang bang </a:t>
            </a:r>
            <a:r>
              <a:rPr lang="en-US" sz="4800" dirty="0" err="1"/>
              <a:t>omlo</a:t>
            </a:r>
            <a:r>
              <a:rPr lang="en-US" sz="4800" dirty="0"/>
              <a:t> hi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A </a:t>
            </a:r>
            <a:r>
              <a:rPr lang="en-US" sz="4800" dirty="0" err="1"/>
              <a:t>tawntung</a:t>
            </a:r>
            <a:r>
              <a:rPr lang="en-US" sz="4800" dirty="0"/>
              <a:t> </a:t>
            </a:r>
            <a:r>
              <a:rPr lang="en-US" sz="4800" dirty="0" err="1"/>
              <a:t>na</a:t>
            </a:r>
            <a:r>
              <a:rPr lang="en-US" sz="4800" dirty="0"/>
              <a:t> </a:t>
            </a:r>
            <a:r>
              <a:rPr lang="en-US" sz="4800" dirty="0" err="1"/>
              <a:t>mang</a:t>
            </a:r>
            <a:r>
              <a:rPr lang="en-US" sz="4800" dirty="0"/>
              <a:t> hi</a:t>
            </a:r>
            <a:endParaRPr lang="en-AU" sz="4800" dirty="0"/>
          </a:p>
        </p:txBody>
      </p:sp>
    </p:spTree>
    <p:extLst>
      <p:ext uri="{BB962C8B-B14F-4D97-AF65-F5344CB8AC3E}">
        <p14:creationId xmlns:p14="http://schemas.microsoft.com/office/powerpoint/2010/main" val="35665023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BRIDGE</a:t>
            </a:r>
          </a:p>
          <a:p>
            <a:pPr marL="0" indent="0" algn="ctr">
              <a:buNone/>
            </a:pPr>
            <a:r>
              <a:rPr lang="en-US" sz="4800" dirty="0" err="1"/>
              <a:t>Kumpi</a:t>
            </a:r>
            <a:r>
              <a:rPr lang="en-US" sz="4800" dirty="0"/>
              <a:t> </a:t>
            </a:r>
            <a:r>
              <a:rPr lang="en-US" sz="4800" dirty="0" err="1"/>
              <a:t>lian</a:t>
            </a:r>
            <a:r>
              <a:rPr lang="en-US" sz="4800" dirty="0"/>
              <a:t> pen pa, to </a:t>
            </a:r>
            <a:r>
              <a:rPr lang="en-US" sz="4800" dirty="0" err="1"/>
              <a:t>khempeuh</a:t>
            </a:r>
            <a:r>
              <a:rPr lang="en-US" sz="4800" dirty="0"/>
              <a:t> </a:t>
            </a:r>
            <a:r>
              <a:rPr lang="en-US" sz="4800" dirty="0" err="1"/>
              <a:t>Topa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Phat ding in </a:t>
            </a:r>
            <a:r>
              <a:rPr lang="en-US" sz="4800" dirty="0" err="1"/>
              <a:t>kilawm</a:t>
            </a:r>
            <a:r>
              <a:rPr lang="en-US" sz="4800" dirty="0"/>
              <a:t> hi, </a:t>
            </a:r>
            <a:r>
              <a:rPr lang="en-US" sz="4800" dirty="0" err="1"/>
              <a:t>biak</a:t>
            </a:r>
            <a:r>
              <a:rPr lang="en-US" sz="4800" dirty="0"/>
              <a:t> </a:t>
            </a:r>
            <a:r>
              <a:rPr lang="en-US" sz="4800" dirty="0" err="1"/>
              <a:t>ding’n</a:t>
            </a:r>
            <a:r>
              <a:rPr lang="en-US" sz="4800" dirty="0"/>
              <a:t> </a:t>
            </a:r>
            <a:r>
              <a:rPr lang="en-US" sz="4800" dirty="0" err="1"/>
              <a:t>ki</a:t>
            </a:r>
            <a:r>
              <a:rPr lang="en-US" sz="4800" dirty="0"/>
              <a:t> </a:t>
            </a:r>
            <a:r>
              <a:rPr lang="en-US" sz="4800" dirty="0" err="1"/>
              <a:t>lawm</a:t>
            </a:r>
            <a:r>
              <a:rPr lang="en-US" sz="4800" dirty="0"/>
              <a:t> hi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Nang </a:t>
            </a:r>
            <a:r>
              <a:rPr lang="en-US" sz="4800" dirty="0" err="1"/>
              <a:t>na</a:t>
            </a:r>
            <a:r>
              <a:rPr lang="en-US" sz="4800" dirty="0"/>
              <a:t> </a:t>
            </a:r>
            <a:r>
              <a:rPr lang="en-US" sz="4800" dirty="0" err="1"/>
              <a:t>thahat</a:t>
            </a:r>
            <a:r>
              <a:rPr lang="en-US" sz="4800" dirty="0"/>
              <a:t> hi, Nang bang </a:t>
            </a:r>
            <a:r>
              <a:rPr lang="en-US" sz="4800" dirty="0" err="1"/>
              <a:t>omlo</a:t>
            </a:r>
            <a:r>
              <a:rPr lang="en-US" sz="4800" dirty="0"/>
              <a:t> hi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A </a:t>
            </a:r>
            <a:r>
              <a:rPr lang="en-US" sz="4800" dirty="0" err="1"/>
              <a:t>tawntung</a:t>
            </a:r>
            <a:r>
              <a:rPr lang="en-US" sz="4800" dirty="0"/>
              <a:t> </a:t>
            </a:r>
            <a:r>
              <a:rPr lang="en-US" sz="4800" dirty="0" err="1"/>
              <a:t>na</a:t>
            </a:r>
            <a:r>
              <a:rPr lang="en-US" sz="4800" dirty="0"/>
              <a:t> </a:t>
            </a:r>
            <a:r>
              <a:rPr lang="en-US" sz="4800" dirty="0" err="1"/>
              <a:t>mang</a:t>
            </a:r>
            <a:r>
              <a:rPr lang="en-US" sz="4800" dirty="0"/>
              <a:t> hi</a:t>
            </a:r>
            <a:endParaRPr lang="en-AU" sz="4800" dirty="0"/>
          </a:p>
        </p:txBody>
      </p:sp>
    </p:spTree>
    <p:extLst>
      <p:ext uri="{BB962C8B-B14F-4D97-AF65-F5344CB8AC3E}">
        <p14:creationId xmlns:p14="http://schemas.microsoft.com/office/powerpoint/2010/main" val="32470354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BRIDGE</a:t>
            </a:r>
          </a:p>
          <a:p>
            <a:pPr marL="0" indent="0" algn="ctr">
              <a:buNone/>
            </a:pPr>
            <a:r>
              <a:rPr lang="en-US" sz="4800" dirty="0" err="1"/>
              <a:t>Kumpi</a:t>
            </a:r>
            <a:r>
              <a:rPr lang="en-US" sz="4800" dirty="0"/>
              <a:t> </a:t>
            </a:r>
            <a:r>
              <a:rPr lang="en-US" sz="4800" dirty="0" err="1"/>
              <a:t>lian</a:t>
            </a:r>
            <a:r>
              <a:rPr lang="en-US" sz="4800" dirty="0"/>
              <a:t> pen pa, to </a:t>
            </a:r>
            <a:r>
              <a:rPr lang="en-US" sz="4800" dirty="0" err="1"/>
              <a:t>khempeuh</a:t>
            </a:r>
            <a:r>
              <a:rPr lang="en-US" sz="4800" dirty="0"/>
              <a:t> </a:t>
            </a:r>
            <a:r>
              <a:rPr lang="en-US" sz="4800" dirty="0" err="1"/>
              <a:t>Topa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Phat ding in </a:t>
            </a:r>
            <a:r>
              <a:rPr lang="en-US" sz="4800" dirty="0" err="1"/>
              <a:t>kilawm</a:t>
            </a:r>
            <a:r>
              <a:rPr lang="en-US" sz="4800" dirty="0"/>
              <a:t> hi, </a:t>
            </a:r>
            <a:r>
              <a:rPr lang="en-US" sz="4800" dirty="0" err="1"/>
              <a:t>biak</a:t>
            </a:r>
            <a:r>
              <a:rPr lang="en-US" sz="4800" dirty="0"/>
              <a:t> </a:t>
            </a:r>
            <a:r>
              <a:rPr lang="en-US" sz="4800" dirty="0" err="1"/>
              <a:t>ding’n</a:t>
            </a:r>
            <a:r>
              <a:rPr lang="en-US" sz="4800" dirty="0"/>
              <a:t> </a:t>
            </a:r>
            <a:r>
              <a:rPr lang="en-US" sz="4800" dirty="0" err="1"/>
              <a:t>ki</a:t>
            </a:r>
            <a:r>
              <a:rPr lang="en-US" sz="4800" dirty="0"/>
              <a:t> </a:t>
            </a:r>
            <a:r>
              <a:rPr lang="en-US" sz="4800" dirty="0" err="1"/>
              <a:t>lawm</a:t>
            </a:r>
            <a:r>
              <a:rPr lang="en-US" sz="4800" dirty="0"/>
              <a:t> hi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Nang </a:t>
            </a:r>
            <a:r>
              <a:rPr lang="en-US" sz="4800" dirty="0" err="1"/>
              <a:t>na</a:t>
            </a:r>
            <a:r>
              <a:rPr lang="en-US" sz="4800" dirty="0"/>
              <a:t> </a:t>
            </a:r>
            <a:r>
              <a:rPr lang="en-US" sz="4800" dirty="0" err="1"/>
              <a:t>thahat</a:t>
            </a:r>
            <a:r>
              <a:rPr lang="en-US" sz="4800" dirty="0"/>
              <a:t> hi, Nang bang </a:t>
            </a:r>
            <a:r>
              <a:rPr lang="en-US" sz="4800" dirty="0" err="1"/>
              <a:t>omlo</a:t>
            </a:r>
            <a:r>
              <a:rPr lang="en-US" sz="4800" dirty="0"/>
              <a:t> hi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A </a:t>
            </a:r>
            <a:r>
              <a:rPr lang="en-US" sz="4800" dirty="0" err="1"/>
              <a:t>tawntung</a:t>
            </a:r>
            <a:r>
              <a:rPr lang="en-US" sz="4800" dirty="0"/>
              <a:t> </a:t>
            </a:r>
            <a:r>
              <a:rPr lang="en-US" sz="4800" dirty="0" err="1"/>
              <a:t>na</a:t>
            </a:r>
            <a:r>
              <a:rPr lang="en-US" sz="4800" dirty="0"/>
              <a:t> </a:t>
            </a:r>
            <a:r>
              <a:rPr lang="en-US" sz="4800" dirty="0" err="1"/>
              <a:t>mang</a:t>
            </a:r>
            <a:r>
              <a:rPr lang="en-US" sz="4800" dirty="0"/>
              <a:t> hi</a:t>
            </a:r>
            <a:endParaRPr lang="en-AU" sz="4800" dirty="0"/>
          </a:p>
        </p:txBody>
      </p:sp>
    </p:spTree>
    <p:extLst>
      <p:ext uri="{BB962C8B-B14F-4D97-AF65-F5344CB8AC3E}">
        <p14:creationId xmlns:p14="http://schemas.microsoft.com/office/powerpoint/2010/main" val="38792608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CHORUS-1</a:t>
            </a:r>
          </a:p>
          <a:p>
            <a:pPr marL="0" indent="0" algn="ctr">
              <a:buNone/>
            </a:pPr>
            <a:r>
              <a:rPr lang="en-US" sz="4800" dirty="0"/>
              <a:t>Nang bang Pasian a dang </a:t>
            </a:r>
            <a:r>
              <a:rPr lang="en-US" sz="4800" dirty="0" err="1"/>
              <a:t>omlo</a:t>
            </a:r>
            <a:r>
              <a:rPr lang="en-US" sz="4800" dirty="0"/>
              <a:t> hi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 err="1"/>
              <a:t>Minthanna</a:t>
            </a:r>
            <a:r>
              <a:rPr lang="en-US" sz="4800" dirty="0"/>
              <a:t> </a:t>
            </a:r>
            <a:r>
              <a:rPr lang="en-US" sz="4800" dirty="0" err="1"/>
              <a:t>khempeuh</a:t>
            </a:r>
            <a:r>
              <a:rPr lang="en-US" sz="4800" dirty="0"/>
              <a:t> Nang a hi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 err="1"/>
              <a:t>Phatna</a:t>
            </a:r>
            <a:r>
              <a:rPr lang="en-US" sz="4800" dirty="0"/>
              <a:t>, </a:t>
            </a:r>
            <a:r>
              <a:rPr lang="en-US" sz="4800" dirty="0" err="1"/>
              <a:t>pahtawi</a:t>
            </a:r>
            <a:r>
              <a:rPr lang="en-US" sz="4800" dirty="0"/>
              <a:t> </a:t>
            </a:r>
            <a:r>
              <a:rPr lang="en-US" sz="4800" dirty="0" err="1"/>
              <a:t>na</a:t>
            </a:r>
            <a:r>
              <a:rPr lang="en-US" sz="4800" dirty="0"/>
              <a:t>, </a:t>
            </a:r>
            <a:r>
              <a:rPr lang="en-US" sz="4800" dirty="0" err="1"/>
              <a:t>ukna</a:t>
            </a:r>
            <a:r>
              <a:rPr lang="en-US" sz="4800" dirty="0"/>
              <a:t> </a:t>
            </a:r>
            <a:r>
              <a:rPr lang="en-US" sz="4800" dirty="0" err="1"/>
              <a:t>khempeuh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 err="1"/>
              <a:t>Zong</a:t>
            </a:r>
            <a:r>
              <a:rPr lang="en-US" sz="4800" dirty="0"/>
              <a:t> Nang a hi, </a:t>
            </a:r>
            <a:r>
              <a:rPr lang="en-US" sz="4800" dirty="0" err="1"/>
              <a:t>Topa</a:t>
            </a:r>
            <a:endParaRPr lang="en-AU" sz="4800" dirty="0"/>
          </a:p>
        </p:txBody>
      </p:sp>
    </p:spTree>
    <p:extLst>
      <p:ext uri="{BB962C8B-B14F-4D97-AF65-F5344CB8AC3E}">
        <p14:creationId xmlns:p14="http://schemas.microsoft.com/office/powerpoint/2010/main" val="13221238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CHORUS-2</a:t>
            </a:r>
          </a:p>
          <a:p>
            <a:pPr marL="0" indent="0" algn="ctr">
              <a:buNone/>
            </a:pPr>
            <a:r>
              <a:rPr lang="en-US" sz="4800" dirty="0"/>
              <a:t>Ka </a:t>
            </a:r>
            <a:r>
              <a:rPr lang="en-US" sz="4800" dirty="0" err="1"/>
              <a:t>lampi</a:t>
            </a:r>
            <a:r>
              <a:rPr lang="en-US" sz="4800" dirty="0"/>
              <a:t> </a:t>
            </a:r>
            <a:r>
              <a:rPr lang="en-US" sz="4800" dirty="0" err="1"/>
              <a:t>suk</a:t>
            </a:r>
            <a:r>
              <a:rPr lang="en-US" sz="4800" dirty="0"/>
              <a:t> </a:t>
            </a:r>
            <a:r>
              <a:rPr lang="en-US" sz="4800" dirty="0" err="1"/>
              <a:t>leh</a:t>
            </a:r>
            <a:r>
              <a:rPr lang="en-US" sz="4800" dirty="0"/>
              <a:t> to Nong </a:t>
            </a:r>
            <a:r>
              <a:rPr lang="en-US" sz="4800" dirty="0" err="1"/>
              <a:t>tonpih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 err="1"/>
              <a:t>Nop</a:t>
            </a:r>
            <a:r>
              <a:rPr lang="en-US" sz="4800" dirty="0"/>
              <a:t> </a:t>
            </a:r>
            <a:r>
              <a:rPr lang="en-US" sz="4800" dirty="0" err="1"/>
              <a:t>hun</a:t>
            </a:r>
            <a:r>
              <a:rPr lang="en-US" sz="4800" dirty="0"/>
              <a:t>, dah </a:t>
            </a:r>
            <a:r>
              <a:rPr lang="en-US" sz="4800" dirty="0" err="1"/>
              <a:t>hun</a:t>
            </a:r>
            <a:r>
              <a:rPr lang="en-US" sz="4800" dirty="0"/>
              <a:t> Nong </a:t>
            </a:r>
            <a:r>
              <a:rPr lang="en-US" sz="4800" dirty="0" err="1"/>
              <a:t>ompih</a:t>
            </a:r>
            <a:r>
              <a:rPr lang="en-US" sz="4800" dirty="0"/>
              <a:t> hi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Na </a:t>
            </a:r>
            <a:r>
              <a:rPr lang="en-US" sz="4800" dirty="0" err="1"/>
              <a:t>khempeuh</a:t>
            </a:r>
            <a:r>
              <a:rPr lang="en-US" sz="4800" dirty="0"/>
              <a:t> ah </a:t>
            </a:r>
            <a:r>
              <a:rPr lang="en-US" sz="4800" dirty="0" err="1"/>
              <a:t>na</a:t>
            </a:r>
            <a:r>
              <a:rPr lang="en-US" sz="4800" dirty="0"/>
              <a:t> </a:t>
            </a:r>
            <a:r>
              <a:rPr lang="en-US" sz="4800" dirty="0" err="1"/>
              <a:t>hehpihna</a:t>
            </a:r>
            <a:r>
              <a:rPr lang="en-US" sz="4800" dirty="0"/>
              <a:t> </a:t>
            </a:r>
            <a:r>
              <a:rPr lang="en-US" sz="4800" dirty="0" err="1"/>
              <a:t>lian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 err="1"/>
              <a:t>Kicing</a:t>
            </a:r>
            <a:r>
              <a:rPr lang="en-US" sz="4800" dirty="0"/>
              <a:t> </a:t>
            </a:r>
            <a:r>
              <a:rPr lang="en-US" sz="4800" dirty="0" err="1"/>
              <a:t>na</a:t>
            </a:r>
            <a:r>
              <a:rPr lang="en-US" sz="4800" dirty="0"/>
              <a:t> </a:t>
            </a:r>
            <a:r>
              <a:rPr lang="en-US" sz="4800" dirty="0" err="1"/>
              <a:t>minthang</a:t>
            </a:r>
            <a:r>
              <a:rPr lang="en-US" sz="4800" dirty="0"/>
              <a:t> hen</a:t>
            </a:r>
          </a:p>
        </p:txBody>
      </p:sp>
    </p:spTree>
    <p:extLst>
      <p:ext uri="{BB962C8B-B14F-4D97-AF65-F5344CB8AC3E}">
        <p14:creationId xmlns:p14="http://schemas.microsoft.com/office/powerpoint/2010/main" val="21880834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CHORUS-1</a:t>
            </a:r>
          </a:p>
          <a:p>
            <a:pPr marL="0" indent="0" algn="ctr">
              <a:buNone/>
            </a:pPr>
            <a:r>
              <a:rPr lang="en-US" sz="4800" dirty="0"/>
              <a:t>Nang bang Pasian a dang </a:t>
            </a:r>
            <a:r>
              <a:rPr lang="en-US" sz="4800" dirty="0" err="1"/>
              <a:t>omlo</a:t>
            </a:r>
            <a:r>
              <a:rPr lang="en-US" sz="4800" dirty="0"/>
              <a:t> hi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 err="1"/>
              <a:t>Minthanna</a:t>
            </a:r>
            <a:r>
              <a:rPr lang="en-US" sz="4800" dirty="0"/>
              <a:t> </a:t>
            </a:r>
            <a:r>
              <a:rPr lang="en-US" sz="4800" dirty="0" err="1"/>
              <a:t>khempeuh</a:t>
            </a:r>
            <a:r>
              <a:rPr lang="en-US" sz="4800" dirty="0"/>
              <a:t> Nang a hi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 err="1"/>
              <a:t>Phatna</a:t>
            </a:r>
            <a:r>
              <a:rPr lang="en-US" sz="4800" dirty="0"/>
              <a:t>, </a:t>
            </a:r>
            <a:r>
              <a:rPr lang="en-US" sz="4800" dirty="0" err="1"/>
              <a:t>pahtawi</a:t>
            </a:r>
            <a:r>
              <a:rPr lang="en-US" sz="4800" dirty="0"/>
              <a:t> </a:t>
            </a:r>
            <a:r>
              <a:rPr lang="en-US" sz="4800" dirty="0" err="1"/>
              <a:t>na</a:t>
            </a:r>
            <a:r>
              <a:rPr lang="en-US" sz="4800" dirty="0"/>
              <a:t>, </a:t>
            </a:r>
            <a:r>
              <a:rPr lang="en-US" sz="4800" dirty="0" err="1"/>
              <a:t>ukna</a:t>
            </a:r>
            <a:r>
              <a:rPr lang="en-US" sz="4800" dirty="0"/>
              <a:t> </a:t>
            </a:r>
            <a:r>
              <a:rPr lang="en-US" sz="4800" dirty="0" err="1"/>
              <a:t>khempeuh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 err="1"/>
              <a:t>Zong</a:t>
            </a:r>
            <a:r>
              <a:rPr lang="en-US" sz="4800" dirty="0"/>
              <a:t> Nang a hi, </a:t>
            </a:r>
            <a:r>
              <a:rPr lang="en-US" sz="4800" dirty="0" err="1"/>
              <a:t>Topa</a:t>
            </a:r>
            <a:endParaRPr lang="en-AU" sz="4800" dirty="0"/>
          </a:p>
        </p:txBody>
      </p:sp>
    </p:spTree>
    <p:extLst>
      <p:ext uri="{BB962C8B-B14F-4D97-AF65-F5344CB8AC3E}">
        <p14:creationId xmlns:p14="http://schemas.microsoft.com/office/powerpoint/2010/main" val="27701460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CHORUS-2</a:t>
            </a:r>
          </a:p>
          <a:p>
            <a:pPr marL="0" indent="0" algn="ctr">
              <a:buNone/>
            </a:pPr>
            <a:r>
              <a:rPr lang="en-US" sz="4800" dirty="0"/>
              <a:t>Ka </a:t>
            </a:r>
            <a:r>
              <a:rPr lang="en-US" sz="4800" dirty="0" err="1"/>
              <a:t>lampi</a:t>
            </a:r>
            <a:r>
              <a:rPr lang="en-US" sz="4800" dirty="0"/>
              <a:t> </a:t>
            </a:r>
            <a:r>
              <a:rPr lang="en-US" sz="4800" dirty="0" err="1"/>
              <a:t>suk</a:t>
            </a:r>
            <a:r>
              <a:rPr lang="en-US" sz="4800" dirty="0"/>
              <a:t> </a:t>
            </a:r>
            <a:r>
              <a:rPr lang="en-US" sz="4800" dirty="0" err="1"/>
              <a:t>leh</a:t>
            </a:r>
            <a:r>
              <a:rPr lang="en-US" sz="4800" dirty="0"/>
              <a:t> to Nong </a:t>
            </a:r>
            <a:r>
              <a:rPr lang="en-US" sz="4800" dirty="0" err="1"/>
              <a:t>tonpih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 err="1"/>
              <a:t>Nop</a:t>
            </a:r>
            <a:r>
              <a:rPr lang="en-US" sz="4800" dirty="0"/>
              <a:t> </a:t>
            </a:r>
            <a:r>
              <a:rPr lang="en-US" sz="4800" dirty="0" err="1"/>
              <a:t>hun</a:t>
            </a:r>
            <a:r>
              <a:rPr lang="en-US" sz="4800" dirty="0"/>
              <a:t>, dah </a:t>
            </a:r>
            <a:r>
              <a:rPr lang="en-US" sz="4800" dirty="0" err="1"/>
              <a:t>hun</a:t>
            </a:r>
            <a:r>
              <a:rPr lang="en-US" sz="4800" dirty="0"/>
              <a:t> Nong </a:t>
            </a:r>
            <a:r>
              <a:rPr lang="en-US" sz="4800" dirty="0" err="1"/>
              <a:t>ompih</a:t>
            </a:r>
            <a:r>
              <a:rPr lang="en-US" sz="4800" dirty="0"/>
              <a:t> hi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Na </a:t>
            </a:r>
            <a:r>
              <a:rPr lang="en-US" sz="4800" dirty="0" err="1"/>
              <a:t>khempeuh</a:t>
            </a:r>
            <a:r>
              <a:rPr lang="en-US" sz="4800" dirty="0"/>
              <a:t> ah </a:t>
            </a:r>
            <a:r>
              <a:rPr lang="en-US" sz="4800" dirty="0" err="1"/>
              <a:t>na</a:t>
            </a:r>
            <a:r>
              <a:rPr lang="en-US" sz="4800" dirty="0"/>
              <a:t> </a:t>
            </a:r>
            <a:r>
              <a:rPr lang="en-US" sz="4800" dirty="0" err="1"/>
              <a:t>hehpihna</a:t>
            </a:r>
            <a:r>
              <a:rPr lang="en-US" sz="4800" dirty="0"/>
              <a:t> </a:t>
            </a:r>
            <a:r>
              <a:rPr lang="en-US" sz="4800" dirty="0" err="1"/>
              <a:t>lian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 err="1"/>
              <a:t>Kicing</a:t>
            </a:r>
            <a:r>
              <a:rPr lang="en-US" sz="4800" dirty="0"/>
              <a:t> </a:t>
            </a:r>
            <a:r>
              <a:rPr lang="en-US" sz="4800" dirty="0" err="1"/>
              <a:t>na</a:t>
            </a:r>
            <a:r>
              <a:rPr lang="en-US" sz="4800" dirty="0"/>
              <a:t> </a:t>
            </a:r>
            <a:r>
              <a:rPr lang="en-US" sz="4800" dirty="0" err="1"/>
              <a:t>minthang</a:t>
            </a:r>
            <a:r>
              <a:rPr lang="en-US" sz="4800" dirty="0"/>
              <a:t> hen</a:t>
            </a:r>
          </a:p>
          <a:p>
            <a:pPr marL="0" indent="0" algn="ctr">
              <a:buNone/>
            </a:pPr>
            <a:r>
              <a:rPr lang="en-US" sz="4800" dirty="0"/>
              <a:t>~</a:t>
            </a:r>
          </a:p>
        </p:txBody>
      </p:sp>
    </p:spTree>
    <p:extLst>
      <p:ext uri="{BB962C8B-B14F-4D97-AF65-F5344CB8AC3E}">
        <p14:creationId xmlns:p14="http://schemas.microsoft.com/office/powerpoint/2010/main" val="3727386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V1</a:t>
            </a:r>
          </a:p>
          <a:p>
            <a:pPr marL="0" indent="0" algn="ctr">
              <a:buNone/>
            </a:pPr>
            <a:r>
              <a:rPr lang="en-US" sz="4800" dirty="0"/>
              <a:t>Na </a:t>
            </a:r>
            <a:r>
              <a:rPr lang="en-US" sz="4800" dirty="0" err="1"/>
              <a:t>hehpihna</a:t>
            </a:r>
            <a:r>
              <a:rPr lang="en-US" sz="4800" dirty="0"/>
              <a:t> a </a:t>
            </a:r>
            <a:r>
              <a:rPr lang="en-US" sz="4800" dirty="0" err="1"/>
              <a:t>khang</a:t>
            </a:r>
            <a:r>
              <a:rPr lang="en-US" sz="4800" dirty="0"/>
              <a:t> a </a:t>
            </a:r>
            <a:r>
              <a:rPr lang="en-US" sz="4800" dirty="0" err="1"/>
              <a:t>khang</a:t>
            </a:r>
            <a:r>
              <a:rPr lang="en-US" sz="4800" dirty="0"/>
              <a:t> in kip hi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Na </a:t>
            </a:r>
            <a:r>
              <a:rPr lang="en-US" sz="4800" dirty="0" err="1"/>
              <a:t>itna</a:t>
            </a:r>
            <a:r>
              <a:rPr lang="en-US" sz="4800" dirty="0"/>
              <a:t> </a:t>
            </a:r>
            <a:r>
              <a:rPr lang="en-US" sz="4800" dirty="0" err="1"/>
              <a:t>ki</a:t>
            </a:r>
            <a:r>
              <a:rPr lang="en-US" sz="4800" dirty="0"/>
              <a:t> </a:t>
            </a:r>
            <a:r>
              <a:rPr lang="en-US" sz="4800" dirty="0" err="1"/>
              <a:t>khel</a:t>
            </a:r>
            <a:r>
              <a:rPr lang="en-US" sz="4800" dirty="0"/>
              <a:t> </a:t>
            </a:r>
            <a:r>
              <a:rPr lang="en-US" sz="4800" dirty="0" err="1"/>
              <a:t>ngei</a:t>
            </a:r>
            <a:r>
              <a:rPr lang="en-US" sz="4800" dirty="0"/>
              <a:t> lo, </a:t>
            </a:r>
            <a:r>
              <a:rPr lang="en-US" sz="4800" dirty="0" err="1"/>
              <a:t>bei</a:t>
            </a:r>
            <a:r>
              <a:rPr lang="en-US" sz="4800" dirty="0"/>
              <a:t> </a:t>
            </a:r>
            <a:r>
              <a:rPr lang="en-US" sz="4800" dirty="0" err="1"/>
              <a:t>ngeilo</a:t>
            </a:r>
            <a:r>
              <a:rPr lang="en-US" sz="4800" dirty="0"/>
              <a:t> hi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Na </a:t>
            </a:r>
            <a:r>
              <a:rPr lang="en-US" sz="4800" dirty="0" err="1"/>
              <a:t>hoihna</a:t>
            </a:r>
            <a:r>
              <a:rPr lang="en-US" sz="4800" dirty="0"/>
              <a:t> </a:t>
            </a:r>
            <a:r>
              <a:rPr lang="en-US" sz="4800" dirty="0" err="1"/>
              <a:t>tehpih</a:t>
            </a:r>
            <a:r>
              <a:rPr lang="en-US" sz="4800" dirty="0"/>
              <a:t> </a:t>
            </a:r>
            <a:r>
              <a:rPr lang="en-US" sz="4800" dirty="0" err="1"/>
              <a:t>theih</a:t>
            </a:r>
            <a:r>
              <a:rPr lang="en-US" sz="4800" dirty="0"/>
              <a:t> ding om </a:t>
            </a:r>
            <a:r>
              <a:rPr lang="en-US" sz="4800" dirty="0" err="1"/>
              <a:t>kei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 err="1"/>
              <a:t>Lamdang</a:t>
            </a:r>
            <a:r>
              <a:rPr lang="en-US" sz="4800" dirty="0"/>
              <a:t>, </a:t>
            </a:r>
            <a:r>
              <a:rPr lang="en-US" sz="4800" dirty="0" err="1"/>
              <a:t>vanglian</a:t>
            </a:r>
            <a:r>
              <a:rPr lang="en-US" sz="4800" dirty="0"/>
              <a:t> hi</a:t>
            </a:r>
            <a:endParaRPr lang="en-AU" sz="4800" dirty="0"/>
          </a:p>
        </p:txBody>
      </p:sp>
    </p:spTree>
    <p:extLst>
      <p:ext uri="{BB962C8B-B14F-4D97-AF65-F5344CB8AC3E}">
        <p14:creationId xmlns:p14="http://schemas.microsoft.com/office/powerpoint/2010/main" val="1453897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3926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V1</a:t>
            </a:r>
          </a:p>
          <a:p>
            <a:pPr marL="0" indent="0" algn="ctr">
              <a:buNone/>
            </a:pPr>
            <a:r>
              <a:rPr lang="en-US" sz="4800" dirty="0"/>
              <a:t>Na </a:t>
            </a:r>
            <a:r>
              <a:rPr lang="en-US" sz="4800" dirty="0" err="1"/>
              <a:t>thuman</a:t>
            </a:r>
            <a:r>
              <a:rPr lang="en-US" sz="4800" dirty="0"/>
              <a:t>, </a:t>
            </a:r>
            <a:r>
              <a:rPr lang="en-US" sz="4800" dirty="0" err="1"/>
              <a:t>na</a:t>
            </a:r>
            <a:r>
              <a:rPr lang="en-US" sz="4800" dirty="0"/>
              <a:t> </a:t>
            </a:r>
            <a:r>
              <a:rPr lang="en-US" sz="4800" dirty="0" err="1"/>
              <a:t>minthanna</a:t>
            </a:r>
            <a:r>
              <a:rPr lang="en-US" sz="4800" dirty="0"/>
              <a:t> kip </a:t>
            </a:r>
            <a:r>
              <a:rPr lang="en-US" sz="4800" dirty="0" err="1"/>
              <a:t>tawntung</a:t>
            </a:r>
            <a:r>
              <a:rPr lang="en-US" sz="4800" dirty="0"/>
              <a:t> hi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Na </a:t>
            </a:r>
            <a:r>
              <a:rPr lang="en-US" sz="4800" dirty="0" err="1"/>
              <a:t>siangtho</a:t>
            </a:r>
            <a:r>
              <a:rPr lang="en-US" sz="4800" dirty="0"/>
              <a:t>, </a:t>
            </a:r>
            <a:r>
              <a:rPr lang="en-US" sz="4800" dirty="0" err="1"/>
              <a:t>na</a:t>
            </a:r>
            <a:r>
              <a:rPr lang="en-US" sz="4800" dirty="0"/>
              <a:t> </a:t>
            </a:r>
            <a:r>
              <a:rPr lang="en-US" sz="4800" dirty="0" err="1"/>
              <a:t>vangliatna</a:t>
            </a:r>
            <a:r>
              <a:rPr lang="en-US" sz="4800" dirty="0"/>
              <a:t> </a:t>
            </a:r>
            <a:r>
              <a:rPr lang="en-US" sz="4800" dirty="0" err="1"/>
              <a:t>zahtak</a:t>
            </a:r>
            <a:r>
              <a:rPr lang="en-US" sz="4800" dirty="0"/>
              <a:t> </a:t>
            </a:r>
            <a:r>
              <a:rPr lang="en-US" sz="4800" dirty="0" err="1"/>
              <a:t>huai</a:t>
            </a:r>
            <a:r>
              <a:rPr lang="en-US" sz="4800" dirty="0"/>
              <a:t> hi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Na </a:t>
            </a:r>
            <a:r>
              <a:rPr lang="en-US" sz="4800" dirty="0" err="1"/>
              <a:t>kammal</a:t>
            </a:r>
            <a:r>
              <a:rPr lang="en-US" sz="4800" dirty="0"/>
              <a:t>, </a:t>
            </a:r>
            <a:r>
              <a:rPr lang="en-US" sz="4800" dirty="0" err="1"/>
              <a:t>na</a:t>
            </a:r>
            <a:r>
              <a:rPr lang="en-US" sz="4800" dirty="0"/>
              <a:t> </a:t>
            </a:r>
            <a:r>
              <a:rPr lang="en-US" sz="4800" dirty="0" err="1"/>
              <a:t>kamciamte</a:t>
            </a:r>
            <a:r>
              <a:rPr lang="en-US" sz="4800" dirty="0"/>
              <a:t> </a:t>
            </a:r>
            <a:r>
              <a:rPr lang="en-US" sz="4800" dirty="0" err="1"/>
              <a:t>ki</a:t>
            </a:r>
            <a:r>
              <a:rPr lang="en-US" sz="4800" dirty="0"/>
              <a:t> </a:t>
            </a:r>
            <a:r>
              <a:rPr lang="en-US" sz="4800" dirty="0" err="1"/>
              <a:t>sia</a:t>
            </a:r>
            <a:r>
              <a:rPr lang="en-US" sz="4800" dirty="0"/>
              <a:t> </a:t>
            </a:r>
            <a:r>
              <a:rPr lang="en-US" sz="4800" dirty="0" err="1"/>
              <a:t>ngeilo</a:t>
            </a:r>
            <a:r>
              <a:rPr lang="en-US" sz="4800" dirty="0"/>
              <a:t> hi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 err="1"/>
              <a:t>Topa</a:t>
            </a:r>
            <a:endParaRPr lang="en-AU" sz="4800" dirty="0"/>
          </a:p>
        </p:txBody>
      </p:sp>
    </p:spTree>
    <p:extLst>
      <p:ext uri="{BB962C8B-B14F-4D97-AF65-F5344CB8AC3E}">
        <p14:creationId xmlns:p14="http://schemas.microsoft.com/office/powerpoint/2010/main" val="2585344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PRE-CHORUS</a:t>
            </a:r>
          </a:p>
          <a:p>
            <a:pPr marL="0" indent="0" algn="ctr">
              <a:buNone/>
            </a:pPr>
            <a:r>
              <a:rPr lang="en-US" sz="4800" dirty="0"/>
              <a:t>Van </a:t>
            </a:r>
            <a:r>
              <a:rPr lang="en-US" sz="4800" dirty="0" err="1"/>
              <a:t>leh</a:t>
            </a:r>
            <a:r>
              <a:rPr lang="en-US" sz="4800" dirty="0"/>
              <a:t> lei in </a:t>
            </a:r>
            <a:r>
              <a:rPr lang="en-US" sz="4800" dirty="0" err="1"/>
              <a:t>hong</a:t>
            </a:r>
            <a:r>
              <a:rPr lang="en-US" sz="4800" dirty="0"/>
              <a:t> phat hi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 err="1"/>
              <a:t>Minam</a:t>
            </a:r>
            <a:r>
              <a:rPr lang="en-US" sz="4800" dirty="0"/>
              <a:t> </a:t>
            </a:r>
            <a:r>
              <a:rPr lang="en-US" sz="4800" dirty="0" err="1"/>
              <a:t>khempeuh’n</a:t>
            </a:r>
            <a:r>
              <a:rPr lang="en-US" sz="4800" dirty="0"/>
              <a:t> </a:t>
            </a:r>
            <a:r>
              <a:rPr lang="en-US" sz="4800" dirty="0" err="1"/>
              <a:t>zong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Sang pen </a:t>
            </a:r>
            <a:r>
              <a:rPr lang="en-US" sz="4800" dirty="0" err="1"/>
              <a:t>mun</a:t>
            </a:r>
            <a:r>
              <a:rPr lang="en-US" sz="4800" dirty="0"/>
              <a:t> ah </a:t>
            </a:r>
            <a:r>
              <a:rPr lang="en-US" sz="4800" dirty="0" err="1"/>
              <a:t>ki</a:t>
            </a:r>
            <a:r>
              <a:rPr lang="en-US" sz="4800" dirty="0"/>
              <a:t> </a:t>
            </a:r>
            <a:r>
              <a:rPr lang="en-US" sz="4800" dirty="0" err="1"/>
              <a:t>lamto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Na min in </a:t>
            </a:r>
            <a:r>
              <a:rPr lang="en-US" sz="4800" dirty="0" err="1"/>
              <a:t>thupha</a:t>
            </a:r>
            <a:r>
              <a:rPr lang="en-US" sz="4800" dirty="0"/>
              <a:t> </a:t>
            </a:r>
            <a:r>
              <a:rPr lang="en-US" sz="4800" dirty="0" err="1"/>
              <a:t>ngah</a:t>
            </a:r>
            <a:r>
              <a:rPr lang="en-US" sz="4800" dirty="0"/>
              <a:t> hen</a:t>
            </a:r>
            <a:endParaRPr lang="en-AU" sz="4800" dirty="0"/>
          </a:p>
        </p:txBody>
      </p:sp>
    </p:spTree>
    <p:extLst>
      <p:ext uri="{BB962C8B-B14F-4D97-AF65-F5344CB8AC3E}">
        <p14:creationId xmlns:p14="http://schemas.microsoft.com/office/powerpoint/2010/main" val="406877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CHORUS-1</a:t>
            </a:r>
          </a:p>
          <a:p>
            <a:pPr marL="0" indent="0" algn="ctr">
              <a:buNone/>
            </a:pPr>
            <a:r>
              <a:rPr lang="en-US" sz="4800" dirty="0"/>
              <a:t>Nang bang Pasian a dang </a:t>
            </a:r>
            <a:r>
              <a:rPr lang="en-US" sz="4800" dirty="0" err="1"/>
              <a:t>omlo</a:t>
            </a:r>
            <a:r>
              <a:rPr lang="en-US" sz="4800" dirty="0"/>
              <a:t> hi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 err="1"/>
              <a:t>Minthanna</a:t>
            </a:r>
            <a:r>
              <a:rPr lang="en-US" sz="4800" dirty="0"/>
              <a:t> </a:t>
            </a:r>
            <a:r>
              <a:rPr lang="en-US" sz="4800" dirty="0" err="1"/>
              <a:t>khempeuh</a:t>
            </a:r>
            <a:r>
              <a:rPr lang="en-US" sz="4800" dirty="0"/>
              <a:t> Nang a hi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 err="1"/>
              <a:t>Phatna</a:t>
            </a:r>
            <a:r>
              <a:rPr lang="en-US" sz="4800" dirty="0"/>
              <a:t>, </a:t>
            </a:r>
            <a:r>
              <a:rPr lang="en-US" sz="4800" dirty="0" err="1"/>
              <a:t>pahtawi</a:t>
            </a:r>
            <a:r>
              <a:rPr lang="en-US" sz="4800" dirty="0"/>
              <a:t> </a:t>
            </a:r>
            <a:r>
              <a:rPr lang="en-US" sz="4800" dirty="0" err="1"/>
              <a:t>na</a:t>
            </a:r>
            <a:r>
              <a:rPr lang="en-US" sz="4800" dirty="0"/>
              <a:t>, </a:t>
            </a:r>
            <a:r>
              <a:rPr lang="en-US" sz="4800" dirty="0" err="1"/>
              <a:t>ukna</a:t>
            </a:r>
            <a:r>
              <a:rPr lang="en-US" sz="4800" dirty="0"/>
              <a:t> </a:t>
            </a:r>
            <a:r>
              <a:rPr lang="en-US" sz="4800" dirty="0" err="1"/>
              <a:t>khempeuh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 err="1"/>
              <a:t>Zong</a:t>
            </a:r>
            <a:r>
              <a:rPr lang="en-US" sz="4800" dirty="0"/>
              <a:t> Nang a hi, </a:t>
            </a:r>
            <a:r>
              <a:rPr lang="en-US" sz="4800" dirty="0" err="1"/>
              <a:t>Topa</a:t>
            </a:r>
            <a:endParaRPr lang="en-AU" sz="4800" dirty="0"/>
          </a:p>
        </p:txBody>
      </p:sp>
    </p:spTree>
    <p:extLst>
      <p:ext uri="{BB962C8B-B14F-4D97-AF65-F5344CB8AC3E}">
        <p14:creationId xmlns:p14="http://schemas.microsoft.com/office/powerpoint/2010/main" val="46833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CHORUS-2</a:t>
            </a:r>
          </a:p>
          <a:p>
            <a:pPr marL="0" indent="0" algn="ctr">
              <a:buNone/>
            </a:pPr>
            <a:r>
              <a:rPr lang="en-US" sz="4800" dirty="0"/>
              <a:t>Ka </a:t>
            </a:r>
            <a:r>
              <a:rPr lang="en-US" sz="4800" dirty="0" err="1"/>
              <a:t>lampi</a:t>
            </a:r>
            <a:r>
              <a:rPr lang="en-US" sz="4800" dirty="0"/>
              <a:t> </a:t>
            </a:r>
            <a:r>
              <a:rPr lang="en-US" sz="4800" dirty="0" err="1"/>
              <a:t>suk</a:t>
            </a:r>
            <a:r>
              <a:rPr lang="en-US" sz="4800" dirty="0"/>
              <a:t> </a:t>
            </a:r>
            <a:r>
              <a:rPr lang="en-US" sz="4800" dirty="0" err="1"/>
              <a:t>leh</a:t>
            </a:r>
            <a:r>
              <a:rPr lang="en-US" sz="4800" dirty="0"/>
              <a:t> to Nong </a:t>
            </a:r>
            <a:r>
              <a:rPr lang="en-US" sz="4800" dirty="0" err="1"/>
              <a:t>tonpih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 err="1"/>
              <a:t>Nop</a:t>
            </a:r>
            <a:r>
              <a:rPr lang="en-US" sz="4800" dirty="0"/>
              <a:t> </a:t>
            </a:r>
            <a:r>
              <a:rPr lang="en-US" sz="4800" dirty="0" err="1"/>
              <a:t>hun</a:t>
            </a:r>
            <a:r>
              <a:rPr lang="en-US" sz="4800" dirty="0"/>
              <a:t>, dah </a:t>
            </a:r>
            <a:r>
              <a:rPr lang="en-US" sz="4800" dirty="0" err="1"/>
              <a:t>hun</a:t>
            </a:r>
            <a:r>
              <a:rPr lang="en-US" sz="4800" dirty="0"/>
              <a:t> Nong </a:t>
            </a:r>
            <a:r>
              <a:rPr lang="en-US" sz="4800" dirty="0" err="1"/>
              <a:t>ompih</a:t>
            </a:r>
            <a:r>
              <a:rPr lang="en-US" sz="4800" dirty="0"/>
              <a:t> hi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Na </a:t>
            </a:r>
            <a:r>
              <a:rPr lang="en-US" sz="4800" dirty="0" err="1"/>
              <a:t>khempeuh</a:t>
            </a:r>
            <a:r>
              <a:rPr lang="en-US" sz="4800" dirty="0"/>
              <a:t> ah </a:t>
            </a:r>
            <a:r>
              <a:rPr lang="en-US" sz="4800" dirty="0" err="1"/>
              <a:t>na</a:t>
            </a:r>
            <a:r>
              <a:rPr lang="en-US" sz="4800" dirty="0"/>
              <a:t> </a:t>
            </a:r>
            <a:r>
              <a:rPr lang="en-US" sz="4800" dirty="0" err="1"/>
              <a:t>hehpihna</a:t>
            </a:r>
            <a:r>
              <a:rPr lang="en-US" sz="4800" dirty="0"/>
              <a:t> </a:t>
            </a:r>
            <a:r>
              <a:rPr lang="en-US" sz="4800" dirty="0" err="1"/>
              <a:t>lian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 err="1"/>
              <a:t>Kicing</a:t>
            </a:r>
            <a:r>
              <a:rPr lang="en-US" sz="4800" dirty="0"/>
              <a:t> </a:t>
            </a:r>
            <a:r>
              <a:rPr lang="en-US" sz="4800" dirty="0" err="1"/>
              <a:t>na</a:t>
            </a:r>
            <a:r>
              <a:rPr lang="en-US" sz="4800" dirty="0"/>
              <a:t> </a:t>
            </a:r>
            <a:r>
              <a:rPr lang="en-US" sz="4800" dirty="0" err="1"/>
              <a:t>minthang</a:t>
            </a:r>
            <a:r>
              <a:rPr lang="en-US" sz="4800" dirty="0"/>
              <a:t> hen</a:t>
            </a:r>
          </a:p>
        </p:txBody>
      </p:sp>
    </p:spTree>
    <p:extLst>
      <p:ext uri="{BB962C8B-B14F-4D97-AF65-F5344CB8AC3E}">
        <p14:creationId xmlns:p14="http://schemas.microsoft.com/office/powerpoint/2010/main" val="3156823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V1</a:t>
            </a:r>
          </a:p>
          <a:p>
            <a:pPr marL="0" indent="0" algn="ctr">
              <a:buNone/>
            </a:pPr>
            <a:r>
              <a:rPr lang="en-US" sz="4800" dirty="0"/>
              <a:t>Na </a:t>
            </a:r>
            <a:r>
              <a:rPr lang="en-US" sz="4800" dirty="0" err="1"/>
              <a:t>hehpihna</a:t>
            </a:r>
            <a:r>
              <a:rPr lang="en-US" sz="4800" dirty="0"/>
              <a:t> a </a:t>
            </a:r>
            <a:r>
              <a:rPr lang="en-US" sz="4800" dirty="0" err="1"/>
              <a:t>khang</a:t>
            </a:r>
            <a:r>
              <a:rPr lang="en-US" sz="4800" dirty="0"/>
              <a:t> a </a:t>
            </a:r>
            <a:r>
              <a:rPr lang="en-US" sz="4800" dirty="0" err="1"/>
              <a:t>khang</a:t>
            </a:r>
            <a:r>
              <a:rPr lang="en-US" sz="4800" dirty="0"/>
              <a:t> in kip hi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Na </a:t>
            </a:r>
            <a:r>
              <a:rPr lang="en-US" sz="4800" dirty="0" err="1"/>
              <a:t>itna</a:t>
            </a:r>
            <a:r>
              <a:rPr lang="en-US" sz="4800" dirty="0"/>
              <a:t> </a:t>
            </a:r>
            <a:r>
              <a:rPr lang="en-US" sz="4800" dirty="0" err="1"/>
              <a:t>ki</a:t>
            </a:r>
            <a:r>
              <a:rPr lang="en-US" sz="4800" dirty="0"/>
              <a:t> </a:t>
            </a:r>
            <a:r>
              <a:rPr lang="en-US" sz="4800" dirty="0" err="1"/>
              <a:t>khel</a:t>
            </a:r>
            <a:r>
              <a:rPr lang="en-US" sz="4800" dirty="0"/>
              <a:t> </a:t>
            </a:r>
            <a:r>
              <a:rPr lang="en-US" sz="4800" dirty="0" err="1"/>
              <a:t>ngei</a:t>
            </a:r>
            <a:r>
              <a:rPr lang="en-US" sz="4800" dirty="0"/>
              <a:t> lo, </a:t>
            </a:r>
            <a:r>
              <a:rPr lang="en-US" sz="4800" dirty="0" err="1"/>
              <a:t>bei</a:t>
            </a:r>
            <a:r>
              <a:rPr lang="en-US" sz="4800" dirty="0"/>
              <a:t> </a:t>
            </a:r>
            <a:r>
              <a:rPr lang="en-US" sz="4800" dirty="0" err="1"/>
              <a:t>ngeilo</a:t>
            </a:r>
            <a:r>
              <a:rPr lang="en-US" sz="4800" dirty="0"/>
              <a:t> hi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Na </a:t>
            </a:r>
            <a:r>
              <a:rPr lang="en-US" sz="4800" dirty="0" err="1"/>
              <a:t>hoihna</a:t>
            </a:r>
            <a:r>
              <a:rPr lang="en-US" sz="4800" dirty="0"/>
              <a:t> </a:t>
            </a:r>
            <a:r>
              <a:rPr lang="en-US" sz="4800" dirty="0" err="1"/>
              <a:t>tehpih</a:t>
            </a:r>
            <a:r>
              <a:rPr lang="en-US" sz="4800" dirty="0"/>
              <a:t> </a:t>
            </a:r>
            <a:r>
              <a:rPr lang="en-US" sz="4800" dirty="0" err="1"/>
              <a:t>theih</a:t>
            </a:r>
            <a:r>
              <a:rPr lang="en-US" sz="4800" dirty="0"/>
              <a:t> ding om </a:t>
            </a:r>
            <a:r>
              <a:rPr lang="en-US" sz="4800" dirty="0" err="1"/>
              <a:t>kei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 err="1"/>
              <a:t>Lamdang</a:t>
            </a:r>
            <a:r>
              <a:rPr lang="en-US" sz="4800" dirty="0"/>
              <a:t>, </a:t>
            </a:r>
            <a:r>
              <a:rPr lang="en-US" sz="4800" dirty="0" err="1"/>
              <a:t>vanglian</a:t>
            </a:r>
            <a:r>
              <a:rPr lang="en-US" sz="4800" dirty="0"/>
              <a:t> hi</a:t>
            </a:r>
            <a:endParaRPr lang="en-AU" sz="4800" dirty="0"/>
          </a:p>
        </p:txBody>
      </p:sp>
    </p:spTree>
    <p:extLst>
      <p:ext uri="{BB962C8B-B14F-4D97-AF65-F5344CB8AC3E}">
        <p14:creationId xmlns:p14="http://schemas.microsoft.com/office/powerpoint/2010/main" val="2949598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V1</a:t>
            </a:r>
          </a:p>
          <a:p>
            <a:pPr marL="0" indent="0" algn="ctr">
              <a:buNone/>
            </a:pPr>
            <a:r>
              <a:rPr lang="en-US" sz="4800" dirty="0"/>
              <a:t>Na </a:t>
            </a:r>
            <a:r>
              <a:rPr lang="en-US" sz="4800" dirty="0" err="1"/>
              <a:t>thuman</a:t>
            </a:r>
            <a:r>
              <a:rPr lang="en-US" sz="4800" dirty="0"/>
              <a:t>, </a:t>
            </a:r>
            <a:r>
              <a:rPr lang="en-US" sz="4800" dirty="0" err="1"/>
              <a:t>na</a:t>
            </a:r>
            <a:r>
              <a:rPr lang="en-US" sz="4800" dirty="0"/>
              <a:t> </a:t>
            </a:r>
            <a:r>
              <a:rPr lang="en-US" sz="4800" dirty="0" err="1"/>
              <a:t>minthanna</a:t>
            </a:r>
            <a:r>
              <a:rPr lang="en-US" sz="4800" dirty="0"/>
              <a:t> kip </a:t>
            </a:r>
            <a:r>
              <a:rPr lang="en-US" sz="4800" dirty="0" err="1"/>
              <a:t>tawntung</a:t>
            </a:r>
            <a:r>
              <a:rPr lang="en-US" sz="4800" dirty="0"/>
              <a:t> hi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Na </a:t>
            </a:r>
            <a:r>
              <a:rPr lang="en-US" sz="4800" dirty="0" err="1"/>
              <a:t>siangtho</a:t>
            </a:r>
            <a:r>
              <a:rPr lang="en-US" sz="4800" dirty="0"/>
              <a:t>, </a:t>
            </a:r>
            <a:r>
              <a:rPr lang="en-US" sz="4800" dirty="0" err="1"/>
              <a:t>na</a:t>
            </a:r>
            <a:r>
              <a:rPr lang="en-US" sz="4800" dirty="0"/>
              <a:t> </a:t>
            </a:r>
            <a:r>
              <a:rPr lang="en-US" sz="4800" dirty="0" err="1"/>
              <a:t>vangliatna</a:t>
            </a:r>
            <a:r>
              <a:rPr lang="en-US" sz="4800" dirty="0"/>
              <a:t> </a:t>
            </a:r>
            <a:r>
              <a:rPr lang="en-US" sz="4800" dirty="0" err="1"/>
              <a:t>zahtak</a:t>
            </a:r>
            <a:r>
              <a:rPr lang="en-US" sz="4800" dirty="0"/>
              <a:t> </a:t>
            </a:r>
            <a:r>
              <a:rPr lang="en-US" sz="4800" dirty="0" err="1"/>
              <a:t>huai</a:t>
            </a:r>
            <a:r>
              <a:rPr lang="en-US" sz="4800" dirty="0"/>
              <a:t> hi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Na </a:t>
            </a:r>
            <a:r>
              <a:rPr lang="en-US" sz="4800" dirty="0" err="1"/>
              <a:t>kammal</a:t>
            </a:r>
            <a:r>
              <a:rPr lang="en-US" sz="4800" dirty="0"/>
              <a:t>, </a:t>
            </a:r>
            <a:r>
              <a:rPr lang="en-US" sz="4800" dirty="0" err="1"/>
              <a:t>na</a:t>
            </a:r>
            <a:r>
              <a:rPr lang="en-US" sz="4800" dirty="0"/>
              <a:t> </a:t>
            </a:r>
            <a:r>
              <a:rPr lang="en-US" sz="4800" dirty="0" err="1"/>
              <a:t>kamciamte</a:t>
            </a:r>
            <a:r>
              <a:rPr lang="en-US" sz="4800" dirty="0"/>
              <a:t> </a:t>
            </a:r>
            <a:r>
              <a:rPr lang="en-US" sz="4800" dirty="0" err="1"/>
              <a:t>ki</a:t>
            </a:r>
            <a:r>
              <a:rPr lang="en-US" sz="4800" dirty="0"/>
              <a:t> </a:t>
            </a:r>
            <a:r>
              <a:rPr lang="en-US" sz="4800" dirty="0" err="1"/>
              <a:t>sia</a:t>
            </a:r>
            <a:r>
              <a:rPr lang="en-US" sz="4800" dirty="0"/>
              <a:t> </a:t>
            </a:r>
            <a:r>
              <a:rPr lang="en-US" sz="4800" dirty="0" err="1"/>
              <a:t>ngeilo</a:t>
            </a:r>
            <a:r>
              <a:rPr lang="en-US" sz="4800" dirty="0"/>
              <a:t> hi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 err="1"/>
              <a:t>Topa</a:t>
            </a:r>
            <a:endParaRPr lang="en-AU" sz="4800" dirty="0"/>
          </a:p>
        </p:txBody>
      </p:sp>
    </p:spTree>
    <p:extLst>
      <p:ext uri="{BB962C8B-B14F-4D97-AF65-F5344CB8AC3E}">
        <p14:creationId xmlns:p14="http://schemas.microsoft.com/office/powerpoint/2010/main" val="2685493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PRE-CHORUS</a:t>
            </a:r>
          </a:p>
          <a:p>
            <a:pPr marL="0" indent="0" algn="ctr">
              <a:buNone/>
            </a:pPr>
            <a:r>
              <a:rPr lang="en-US" sz="4800" dirty="0"/>
              <a:t>Van </a:t>
            </a:r>
            <a:r>
              <a:rPr lang="en-US" sz="4800" dirty="0" err="1"/>
              <a:t>leh</a:t>
            </a:r>
            <a:r>
              <a:rPr lang="en-US" sz="4800" dirty="0"/>
              <a:t> lei in </a:t>
            </a:r>
            <a:r>
              <a:rPr lang="en-US" sz="4800" dirty="0" err="1"/>
              <a:t>hong</a:t>
            </a:r>
            <a:r>
              <a:rPr lang="en-US" sz="4800" dirty="0"/>
              <a:t> phat hi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 err="1"/>
              <a:t>Minam</a:t>
            </a:r>
            <a:r>
              <a:rPr lang="en-US" sz="4800" dirty="0"/>
              <a:t> </a:t>
            </a:r>
            <a:r>
              <a:rPr lang="en-US" sz="4800" dirty="0" err="1"/>
              <a:t>khempeuh’n</a:t>
            </a:r>
            <a:r>
              <a:rPr lang="en-US" sz="4800" dirty="0"/>
              <a:t> </a:t>
            </a:r>
            <a:r>
              <a:rPr lang="en-US" sz="4800" dirty="0" err="1"/>
              <a:t>zong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Sang pen </a:t>
            </a:r>
            <a:r>
              <a:rPr lang="en-US" sz="4800" dirty="0" err="1"/>
              <a:t>mun</a:t>
            </a:r>
            <a:r>
              <a:rPr lang="en-US" sz="4800" dirty="0"/>
              <a:t> ah </a:t>
            </a:r>
            <a:r>
              <a:rPr lang="en-US" sz="4800" dirty="0" err="1"/>
              <a:t>ki</a:t>
            </a:r>
            <a:r>
              <a:rPr lang="en-US" sz="4800" dirty="0"/>
              <a:t> </a:t>
            </a:r>
            <a:r>
              <a:rPr lang="en-US" sz="4800" dirty="0" err="1"/>
              <a:t>lamto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Na min in </a:t>
            </a:r>
            <a:r>
              <a:rPr lang="en-US" sz="4800" dirty="0" err="1"/>
              <a:t>thupha</a:t>
            </a:r>
            <a:r>
              <a:rPr lang="en-US" sz="4800" dirty="0"/>
              <a:t> </a:t>
            </a:r>
            <a:r>
              <a:rPr lang="en-US" sz="4800" dirty="0" err="1"/>
              <a:t>ngah</a:t>
            </a:r>
            <a:r>
              <a:rPr lang="en-US" sz="4800" dirty="0"/>
              <a:t> hen</a:t>
            </a:r>
            <a:endParaRPr lang="en-AU" sz="4800" dirty="0"/>
          </a:p>
        </p:txBody>
      </p:sp>
    </p:spTree>
    <p:extLst>
      <p:ext uri="{BB962C8B-B14F-4D97-AF65-F5344CB8AC3E}">
        <p14:creationId xmlns:p14="http://schemas.microsoft.com/office/powerpoint/2010/main" val="3961004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516</Words>
  <Application>Microsoft Macintosh PowerPoint</Application>
  <PresentationFormat>Widescreen</PresentationFormat>
  <Paragraphs>94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Helvetica</vt:lpstr>
      <vt:lpstr>Helvetica Neue</vt:lpstr>
      <vt:lpstr>Helvetica Neue Light</vt:lpstr>
      <vt:lpstr>Office Theme</vt:lpstr>
      <vt:lpstr>NA MINTHANG HI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NANG BANG KUA DANG OMLO</dc:title>
  <dc:creator>Regent Neihkhup</dc:creator>
  <cp:lastModifiedBy>Regent Neihkhup</cp:lastModifiedBy>
  <cp:revision>7</cp:revision>
  <dcterms:created xsi:type="dcterms:W3CDTF">2021-03-11T11:51:22Z</dcterms:created>
  <dcterms:modified xsi:type="dcterms:W3CDTF">2021-08-16T06:36:24Z</dcterms:modified>
</cp:coreProperties>
</file>