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 BANG KUA DANG OMLO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2013857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T. </a:t>
            </a:r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Pumkhothang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Simlei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thangvan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ah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zong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Thupina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vaihawmna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Tangtawn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ahi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37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pahtawi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siangtho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vanglian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Sangpen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 aw,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4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Sangpen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lianpen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thupipen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minngaih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Minthanna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hi</a:t>
            </a:r>
            <a:endParaRPr lang="en-AU" sz="5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60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pahtawi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siangtho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vanglian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Sangpen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 aw,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96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thilbawl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zia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lam dang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pilna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sui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vual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thupina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phuang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uh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khutsuak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te’n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aw, Nang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6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pahtawi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siangtho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vanglian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Sangpen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 aw,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67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186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NANG BANG KUA DANG OMLO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2</cp:revision>
  <dcterms:created xsi:type="dcterms:W3CDTF">2021-03-11T11:51:22Z</dcterms:created>
  <dcterms:modified xsi:type="dcterms:W3CDTF">2021-03-11T12:03:24Z</dcterms:modified>
</cp:coreProperties>
</file>