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1" r:id="rId7"/>
    <p:sldId id="270" r:id="rId8"/>
    <p:sldId id="273" r:id="rId9"/>
    <p:sldId id="27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8"/>
  </p:normalViewPr>
  <p:slideViewPr>
    <p:cSldViewPr snapToGrid="0" snapToObjects="1" showGuides="1">
      <p:cViewPr varScale="1">
        <p:scale>
          <a:sx n="117" d="100"/>
          <a:sy n="117" d="100"/>
        </p:scale>
        <p:origin x="264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2/12/23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NONG TEL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buNone/>
            </a:pPr>
            <a:r>
              <a:rPr lang="en-US" sz="4800" dirty="0"/>
              <a:t>Ka sung </a:t>
            </a:r>
            <a:r>
              <a:rPr lang="en-US" sz="4800" dirty="0" err="1"/>
              <a:t>leh</a:t>
            </a:r>
            <a:r>
              <a:rPr lang="en-US" sz="4800" dirty="0"/>
              <a:t> ka </a:t>
            </a:r>
            <a:r>
              <a:rPr lang="en-US" sz="4800" dirty="0" err="1"/>
              <a:t>pua</a:t>
            </a:r>
            <a:r>
              <a:rPr lang="en-US" sz="4800" dirty="0"/>
              <a:t> </a:t>
            </a:r>
            <a:r>
              <a:rPr lang="en-US" sz="4800" dirty="0" err="1"/>
              <a:t>entel</a:t>
            </a:r>
            <a:r>
              <a:rPr lang="en-US" sz="4800" dirty="0"/>
              <a:t> in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thei</a:t>
            </a:r>
            <a:r>
              <a:rPr lang="en-US" sz="4800" dirty="0"/>
              <a:t> </a:t>
            </a:r>
            <a:r>
              <a:rPr lang="en-US" sz="4800" dirty="0" err="1"/>
              <a:t>khin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Gamlapi</a:t>
            </a:r>
            <a:r>
              <a:rPr lang="en-US" sz="4800" dirty="0"/>
              <a:t> pan in ka </a:t>
            </a:r>
            <a:r>
              <a:rPr lang="en-US" sz="4800" dirty="0" err="1"/>
              <a:t>ngaihsut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thei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omna</a:t>
            </a:r>
            <a:r>
              <a:rPr lang="en-US" sz="4800" dirty="0"/>
              <a:t> </a:t>
            </a:r>
            <a:r>
              <a:rPr lang="en-US" sz="4800" dirty="0" err="1"/>
              <a:t>khempeuh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mu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gamtat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thei</a:t>
            </a:r>
            <a:r>
              <a:rPr lang="en-US" sz="4800" dirty="0"/>
              <a:t> </a:t>
            </a:r>
            <a:r>
              <a:rPr lang="en-US" sz="4800" dirty="0" err="1"/>
              <a:t>khin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Nang bang </a:t>
            </a:r>
            <a:r>
              <a:rPr lang="en-US" sz="4800" dirty="0" err="1"/>
              <a:t>hong</a:t>
            </a:r>
            <a:r>
              <a:rPr lang="en-US" sz="4800" dirty="0"/>
              <a:t> </a:t>
            </a:r>
            <a:r>
              <a:rPr lang="en-US" sz="4800" dirty="0" err="1"/>
              <a:t>theitel</a:t>
            </a:r>
            <a:r>
              <a:rPr lang="en-US" sz="4800" dirty="0"/>
              <a:t> om </a:t>
            </a:r>
            <a:r>
              <a:rPr lang="en-US" sz="4800" dirty="0" err="1"/>
              <a:t>kei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Hong bawl ka Pasian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11110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buNone/>
            </a:pPr>
            <a:r>
              <a:rPr lang="en-US" sz="4800" dirty="0"/>
              <a:t>Ka nu </a:t>
            </a:r>
            <a:r>
              <a:rPr lang="en-US" sz="4800" dirty="0" err="1"/>
              <a:t>gil</a:t>
            </a:r>
            <a:r>
              <a:rPr lang="en-US" sz="4800" dirty="0"/>
              <a:t> </a:t>
            </a:r>
            <a:r>
              <a:rPr lang="en-US" sz="4800" dirty="0" err="1"/>
              <a:t>sungah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khuituah</a:t>
            </a:r>
            <a:r>
              <a:rPr lang="en-US" sz="4800" dirty="0"/>
              <a:t> zo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guh</a:t>
            </a:r>
            <a:r>
              <a:rPr lang="en-US" sz="4800" dirty="0"/>
              <a:t> ka </a:t>
            </a:r>
            <a:r>
              <a:rPr lang="en-US" sz="4800" dirty="0" err="1"/>
              <a:t>taang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mai</a:t>
            </a:r>
            <a:r>
              <a:rPr lang="en-US" sz="4800" dirty="0"/>
              <a:t>-ah </a:t>
            </a:r>
            <a:r>
              <a:rPr lang="en-US" sz="4800" dirty="0" err="1"/>
              <a:t>ki</a:t>
            </a:r>
            <a:r>
              <a:rPr lang="en-US" sz="4800" dirty="0"/>
              <a:t> </a:t>
            </a:r>
            <a:r>
              <a:rPr lang="en-US" sz="4800" dirty="0" err="1"/>
              <a:t>liah</a:t>
            </a:r>
            <a:r>
              <a:rPr lang="en-US" sz="4800" dirty="0"/>
              <a:t> lo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Van </a:t>
            </a:r>
            <a:r>
              <a:rPr lang="en-US" sz="4800" dirty="0" err="1"/>
              <a:t>leh</a:t>
            </a:r>
            <a:r>
              <a:rPr lang="en-US" sz="4800" dirty="0"/>
              <a:t> lei </a:t>
            </a:r>
            <a:r>
              <a:rPr lang="en-US" sz="4800" dirty="0" err="1"/>
              <a:t>te</a:t>
            </a:r>
            <a:r>
              <a:rPr lang="en-US" sz="4800" dirty="0"/>
              <a:t> a bawl Pa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min in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thei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</a:t>
            </a:r>
            <a:r>
              <a:rPr lang="en-US" sz="4800" dirty="0" err="1"/>
              <a:t>leh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ka </a:t>
            </a:r>
            <a:r>
              <a:rPr lang="en-US" sz="4800" dirty="0" err="1"/>
              <a:t>kitheih</a:t>
            </a:r>
            <a:r>
              <a:rPr lang="en-US" sz="4800" dirty="0"/>
              <a:t> sang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thei</a:t>
            </a:r>
            <a:r>
              <a:rPr lang="en-US" sz="4800" dirty="0"/>
              <a:t> </a:t>
            </a:r>
            <a:r>
              <a:rPr lang="en-US" sz="4800" dirty="0" err="1"/>
              <a:t>zaw</a:t>
            </a:r>
            <a:r>
              <a:rPr lang="en-US" sz="4800" dirty="0"/>
              <a:t>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09672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taklam</a:t>
            </a:r>
            <a:r>
              <a:rPr lang="en-US" sz="4800" dirty="0"/>
              <a:t> </a:t>
            </a:r>
            <a:r>
              <a:rPr lang="en-US" sz="4800" dirty="0" err="1"/>
              <a:t>khut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len</a:t>
            </a:r>
            <a:r>
              <a:rPr lang="en-US" sz="4800" dirty="0"/>
              <a:t>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husan</a:t>
            </a:r>
            <a:r>
              <a:rPr lang="en-US" sz="4800" dirty="0"/>
              <a:t> sim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phawk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thuk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in </a:t>
            </a:r>
            <a:r>
              <a:rPr lang="en-US" sz="4800" dirty="0" err="1"/>
              <a:t>zai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it </a:t>
            </a:r>
            <a:r>
              <a:rPr lang="en-US" sz="4800" dirty="0" err="1"/>
              <a:t>tawntung</a:t>
            </a:r>
            <a:r>
              <a:rPr lang="en-US" sz="4800" dirty="0"/>
              <a:t> man in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4031431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V3</a:t>
            </a:r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nung</a:t>
            </a:r>
            <a:r>
              <a:rPr lang="en-US" sz="4800" dirty="0"/>
              <a:t> ka </a:t>
            </a:r>
            <a:r>
              <a:rPr lang="en-US" sz="4800" dirty="0" err="1"/>
              <a:t>mai</a:t>
            </a:r>
            <a:r>
              <a:rPr lang="en-US" sz="4800" dirty="0"/>
              <a:t>-ah </a:t>
            </a:r>
            <a:r>
              <a:rPr lang="en-US" sz="4800" dirty="0" err="1"/>
              <a:t>nong</a:t>
            </a:r>
            <a:r>
              <a:rPr lang="en-US" sz="4800" dirty="0"/>
              <a:t> dal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kem</a:t>
            </a:r>
            <a:r>
              <a:rPr lang="en-US" sz="4800" dirty="0"/>
              <a:t> bit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thahatna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hu </a:t>
            </a:r>
            <a:r>
              <a:rPr lang="en-US" sz="4800" dirty="0" err="1"/>
              <a:t>tawntung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Mual</a:t>
            </a:r>
            <a:r>
              <a:rPr lang="en-US" sz="4800" dirty="0"/>
              <a:t> </a:t>
            </a:r>
            <a:r>
              <a:rPr lang="en-US" sz="4800" dirty="0" err="1"/>
              <a:t>leh</a:t>
            </a:r>
            <a:r>
              <a:rPr lang="en-US" sz="4800" dirty="0"/>
              <a:t> </a:t>
            </a:r>
            <a:r>
              <a:rPr lang="en-US" sz="4800" dirty="0" err="1"/>
              <a:t>guam</a:t>
            </a:r>
            <a:r>
              <a:rPr lang="en-US" sz="4800" dirty="0"/>
              <a:t> ah ka om </a:t>
            </a:r>
            <a:r>
              <a:rPr lang="en-US" sz="4800" dirty="0" err="1"/>
              <a:t>zong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nusia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</a:t>
            </a:r>
            <a:r>
              <a:rPr lang="en-US" sz="4800" dirty="0" err="1"/>
              <a:t>kei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Nangma</a:t>
            </a:r>
            <a:r>
              <a:rPr lang="en-US" sz="4800" dirty="0"/>
              <a:t> kha a </a:t>
            </a:r>
            <a:r>
              <a:rPr lang="en-US" sz="4800" dirty="0" err="1"/>
              <a:t>pelh</a:t>
            </a:r>
            <a:r>
              <a:rPr lang="en-US" sz="4800" dirty="0"/>
              <a:t> ding in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Koi ka pai tuan diam</a:t>
            </a:r>
            <a:r>
              <a:rPr lang="en-US" sz="4800" b="1" i="1" dirty="0"/>
              <a:t> 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304531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taklam</a:t>
            </a:r>
            <a:r>
              <a:rPr lang="en-US" sz="4800" dirty="0"/>
              <a:t> </a:t>
            </a:r>
            <a:r>
              <a:rPr lang="en-US" sz="4800" dirty="0" err="1"/>
              <a:t>khut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len</a:t>
            </a:r>
            <a:r>
              <a:rPr lang="en-US" sz="4800" dirty="0"/>
              <a:t>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husan</a:t>
            </a:r>
            <a:r>
              <a:rPr lang="en-US" sz="4800" dirty="0"/>
              <a:t> sim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phawk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thuk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in </a:t>
            </a:r>
            <a:r>
              <a:rPr lang="en-US" sz="4800" dirty="0" err="1"/>
              <a:t>zai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it </a:t>
            </a:r>
            <a:r>
              <a:rPr lang="en-US" sz="4800" dirty="0" err="1"/>
              <a:t>tawntung</a:t>
            </a:r>
            <a:r>
              <a:rPr lang="en-US" sz="4800" dirty="0"/>
              <a:t> man in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26652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735" y="462643"/>
            <a:ext cx="11522529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V4</a:t>
            </a:r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sepsak</a:t>
            </a:r>
            <a:r>
              <a:rPr lang="en-US" sz="4800" dirty="0"/>
              <a:t> sate </a:t>
            </a:r>
            <a:r>
              <a:rPr lang="en-US" sz="4800" dirty="0" err="1"/>
              <a:t>lamdang</a:t>
            </a:r>
            <a:r>
              <a:rPr lang="en-US" sz="4800" dirty="0"/>
              <a:t> in </a:t>
            </a:r>
            <a:r>
              <a:rPr lang="en-US" sz="4800" dirty="0" err="1"/>
              <a:t>lian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e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A </a:t>
            </a:r>
            <a:r>
              <a:rPr lang="en-US" sz="4800" dirty="0" err="1"/>
              <a:t>sia</a:t>
            </a:r>
            <a:r>
              <a:rPr lang="en-US" sz="4800" dirty="0"/>
              <a:t> pen </a:t>
            </a:r>
            <a:r>
              <a:rPr lang="en-US" sz="4800" dirty="0" err="1"/>
              <a:t>nangawn</a:t>
            </a:r>
            <a:r>
              <a:rPr lang="en-US" sz="4800" dirty="0"/>
              <a:t> </a:t>
            </a:r>
            <a:r>
              <a:rPr lang="en-US" sz="4800" dirty="0" err="1"/>
              <a:t>hoihna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laih</a:t>
            </a:r>
            <a:r>
              <a:rPr lang="en-US" sz="4800" dirty="0"/>
              <a:t> </a:t>
            </a:r>
            <a:r>
              <a:rPr lang="en-US" sz="4800" dirty="0" err="1"/>
              <a:t>sak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</a:t>
            </a:r>
            <a:r>
              <a:rPr lang="en-US" sz="4800" dirty="0" err="1"/>
              <a:t>ading</a:t>
            </a:r>
            <a:r>
              <a:rPr lang="en-US" sz="4800" dirty="0"/>
              <a:t> </a:t>
            </a:r>
            <a:r>
              <a:rPr lang="en-US" sz="4800" dirty="0" err="1"/>
              <a:t>na</a:t>
            </a:r>
            <a:r>
              <a:rPr lang="en-US" sz="4800" dirty="0"/>
              <a:t> gel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te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Manpha</a:t>
            </a:r>
            <a:r>
              <a:rPr lang="en-US" sz="4800" dirty="0"/>
              <a:t> in </a:t>
            </a:r>
            <a:r>
              <a:rPr lang="en-US" sz="4800" dirty="0" err="1"/>
              <a:t>zai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Sim </a:t>
            </a:r>
            <a:r>
              <a:rPr lang="en-US" sz="4800" dirty="0" err="1"/>
              <a:t>zawh</a:t>
            </a:r>
            <a:r>
              <a:rPr lang="en-US" sz="4800" dirty="0"/>
              <a:t> </a:t>
            </a:r>
            <a:r>
              <a:rPr lang="en-US" sz="4800" dirty="0" err="1"/>
              <a:t>ngei</a:t>
            </a:r>
            <a:r>
              <a:rPr lang="en-US" sz="4800" dirty="0"/>
              <a:t> ding hi </a:t>
            </a:r>
            <a:r>
              <a:rPr lang="en-US" sz="4800" dirty="0" err="1"/>
              <a:t>kei</a:t>
            </a:r>
            <a:r>
              <a:rPr lang="en-US" sz="4800" dirty="0"/>
              <a:t> e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Kei tung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hoihna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3273824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taklam</a:t>
            </a:r>
            <a:r>
              <a:rPr lang="en-US" sz="4800" dirty="0"/>
              <a:t> </a:t>
            </a:r>
            <a:r>
              <a:rPr lang="en-US" sz="4800" dirty="0" err="1"/>
              <a:t>khut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len</a:t>
            </a:r>
            <a:r>
              <a:rPr lang="en-US" sz="4800" dirty="0"/>
              <a:t>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husan</a:t>
            </a:r>
            <a:r>
              <a:rPr lang="en-US" sz="4800" dirty="0"/>
              <a:t> sim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phawk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thuk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in </a:t>
            </a:r>
            <a:r>
              <a:rPr lang="en-US" sz="4800" dirty="0" err="1"/>
              <a:t>zai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it </a:t>
            </a:r>
            <a:r>
              <a:rPr lang="en-US" sz="4800" dirty="0" err="1"/>
              <a:t>tawntung</a:t>
            </a:r>
            <a:r>
              <a:rPr lang="en-US" sz="4800" dirty="0"/>
              <a:t> man in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943243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marL="0" indent="0" algn="ctr">
              <a:buNone/>
            </a:pPr>
            <a:r>
              <a:rPr lang="en-US" sz="4800" dirty="0"/>
              <a:t>Na </a:t>
            </a:r>
            <a:r>
              <a:rPr lang="en-US" sz="4800" dirty="0" err="1"/>
              <a:t>taklam</a:t>
            </a:r>
            <a:r>
              <a:rPr lang="en-US" sz="4800" dirty="0"/>
              <a:t> </a:t>
            </a:r>
            <a:r>
              <a:rPr lang="en-US" sz="4800" dirty="0" err="1"/>
              <a:t>khut</a:t>
            </a:r>
            <a:r>
              <a:rPr lang="en-US" sz="4800" dirty="0"/>
              <a:t> </a:t>
            </a:r>
            <a:r>
              <a:rPr lang="en-US" sz="4800" dirty="0" err="1"/>
              <a:t>tawh</a:t>
            </a:r>
            <a:r>
              <a:rPr lang="en-US" sz="4800" dirty="0"/>
              <a:t> </a:t>
            </a:r>
            <a:r>
              <a:rPr lang="en-US" sz="4800" dirty="0" err="1"/>
              <a:t>nong</a:t>
            </a:r>
            <a:r>
              <a:rPr lang="en-US" sz="4800" dirty="0"/>
              <a:t> </a:t>
            </a:r>
            <a:r>
              <a:rPr lang="en-US" sz="4800" dirty="0" err="1"/>
              <a:t>len</a:t>
            </a:r>
            <a:r>
              <a:rPr lang="en-US" sz="4800" dirty="0"/>
              <a:t> kip hi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Ka </a:t>
            </a:r>
            <a:r>
              <a:rPr lang="en-US" sz="4800" dirty="0" err="1"/>
              <a:t>husan</a:t>
            </a:r>
            <a:r>
              <a:rPr lang="en-US" sz="4800" dirty="0"/>
              <a:t> sim </a:t>
            </a:r>
            <a:r>
              <a:rPr lang="en-US" sz="4800" dirty="0" err="1"/>
              <a:t>na</a:t>
            </a:r>
            <a:r>
              <a:rPr lang="en-US" sz="4800" dirty="0"/>
              <a:t> </a:t>
            </a:r>
            <a:r>
              <a:rPr lang="en-US" sz="4800" dirty="0" err="1"/>
              <a:t>hehpihna</a:t>
            </a:r>
            <a:r>
              <a:rPr lang="en-US" sz="4800" dirty="0"/>
              <a:t> </a:t>
            </a:r>
            <a:r>
              <a:rPr lang="en-US" sz="4800" dirty="0" err="1"/>
              <a:t>phawk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</a:t>
            </a:r>
            <a:r>
              <a:rPr lang="en-US" sz="4800" dirty="0" err="1"/>
              <a:t>itna</a:t>
            </a:r>
            <a:r>
              <a:rPr lang="en-US" sz="4800" dirty="0"/>
              <a:t> </a:t>
            </a: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thuk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Bangzah’n</a:t>
            </a:r>
            <a:r>
              <a:rPr lang="en-US" sz="4800" dirty="0"/>
              <a:t> </a:t>
            </a:r>
            <a:r>
              <a:rPr lang="en-US" sz="4800" dirty="0" err="1"/>
              <a:t>lian</a:t>
            </a:r>
            <a:r>
              <a:rPr lang="en-US" sz="4800" dirty="0"/>
              <a:t> in </a:t>
            </a:r>
            <a:r>
              <a:rPr lang="en-US" sz="4800" dirty="0" err="1"/>
              <a:t>zai</a:t>
            </a:r>
            <a:r>
              <a:rPr lang="en-US" sz="4800" dirty="0"/>
              <a:t> </a:t>
            </a:r>
            <a:r>
              <a:rPr lang="en-US" sz="4800" dirty="0" err="1"/>
              <a:t>hiam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 err="1"/>
              <a:t>Lungdam</a:t>
            </a:r>
            <a:r>
              <a:rPr lang="en-US" sz="4800" dirty="0"/>
              <a:t> </a:t>
            </a:r>
            <a:r>
              <a:rPr lang="en-US" sz="4800" dirty="0" err="1"/>
              <a:t>lua</a:t>
            </a:r>
            <a:r>
              <a:rPr lang="en-US" sz="4800" dirty="0"/>
              <a:t> </a:t>
            </a:r>
            <a:r>
              <a:rPr lang="en-US" sz="4800" dirty="0" err="1"/>
              <a:t>ing</a:t>
            </a:r>
            <a:endParaRPr lang="en-AU" sz="4800" dirty="0"/>
          </a:p>
          <a:p>
            <a:pPr marL="0" indent="0" algn="ctr">
              <a:buNone/>
            </a:pPr>
            <a:r>
              <a:rPr lang="en-US" sz="4800" dirty="0"/>
              <a:t>Nong it </a:t>
            </a:r>
            <a:r>
              <a:rPr lang="en-US" sz="4800" dirty="0" err="1"/>
              <a:t>tawntung</a:t>
            </a:r>
            <a:r>
              <a:rPr lang="en-US" sz="4800" dirty="0"/>
              <a:t> man in </a:t>
            </a:r>
            <a:r>
              <a:rPr lang="en-US" sz="4800" dirty="0" err="1"/>
              <a:t>Topa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276211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312</Words>
  <Application>Microsoft Macintosh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NONG TEL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2023-02-12T00:13:43Z</dcterms:modified>
</cp:coreProperties>
</file>