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8" r:id="rId5"/>
    <p:sldId id="270" r:id="rId6"/>
    <p:sldId id="269" r:id="rId7"/>
    <p:sldId id="272" r:id="rId8"/>
    <p:sldId id="273" r:id="rId9"/>
    <p:sldId id="27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PAK PALH ZU BANG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6411686"/>
            <a:ext cx="2253344" cy="446314"/>
          </a:xfrm>
        </p:spPr>
        <p:txBody>
          <a:bodyPr anchor="ctr">
            <a:normAutofit/>
          </a:bodyPr>
          <a:lstStyle/>
          <a:p>
            <a:pPr algn="l"/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T. </a:t>
            </a:r>
            <a:r>
              <a:rPr lang="en-US" sz="1800" i="1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Pumkhothang</a:t>
            </a:r>
            <a:endParaRPr lang="en-US" sz="1800" i="1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Pak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palh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zu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zong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Khuai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in ka paal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thelnah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keu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leh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aw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paampaih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3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Aw 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tualniam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leh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Etlawm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loh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hang’n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aw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878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Lengthe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zong’n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zaila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ngai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aw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Pilna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siamna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loh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hang in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sennau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pom in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827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Aw 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tualniam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leh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Etlawm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loh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hang’n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aw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7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635" y="462643"/>
            <a:ext cx="11598729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AU" sz="2400" b="1" dirty="0">
                <a:latin typeface="Helvetica" pitchFamily="2" charset="0"/>
              </a:rPr>
              <a:t>V3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Tantawk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lungkim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ki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Sep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sep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nial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ken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liimsing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hi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54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Aw 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tualniam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leh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Etlawm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loh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hang’n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aw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433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Aw 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tualniam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leh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Etlawm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loh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hang’n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aw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010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TAG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aw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120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220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PAK PALH ZU BANG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8</cp:revision>
  <dcterms:created xsi:type="dcterms:W3CDTF">2021-03-11T11:51:22Z</dcterms:created>
  <dcterms:modified xsi:type="dcterms:W3CDTF">2024-03-26T02:28:29Z</dcterms:modified>
</cp:coreProperties>
</file>