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SIIT NEILO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in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heisak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9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malkhat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napi’n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vekpi’n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mawhna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sawpsiang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sisan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hang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1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kammal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khat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napi’n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Tatsat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sapna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kammal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aw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khum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zel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5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it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Singlamteh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6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in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heisak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0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Khatvei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lawnna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kicing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napi’n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-ah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ompih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den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hun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ciang’n</a:t>
            </a:r>
            <a:endParaRPr lang="en-US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khut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tawh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phongto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angsung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ah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pom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ciang’n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ka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launa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bei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4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it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Singlamteh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1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ding in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lam Nong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heisak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lian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pen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kumpi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To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Zeisu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bia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0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neilo’n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it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neih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hi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Singlamteh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tung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nunna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dong 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Piak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thei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khempeuh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</a:t>
            </a:r>
            <a:r>
              <a:rPr lang="en-US" sz="4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pia zo</a:t>
            </a:r>
            <a:endParaRPr lang="en-AU" sz="4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7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252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SIIT NEILO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6</cp:revision>
  <dcterms:created xsi:type="dcterms:W3CDTF">2021-03-11T11:51:22Z</dcterms:created>
  <dcterms:modified xsi:type="dcterms:W3CDTF">2021-03-21T10:41:45Z</dcterms:modified>
</cp:coreProperties>
</file>