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6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TAI TAMPI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CK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Khai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AU" sz="4800" dirty="0" err="1"/>
              <a:t>Lawh</a:t>
            </a:r>
            <a:r>
              <a:rPr lang="en-AU" sz="4800" dirty="0"/>
              <a:t> </a:t>
            </a:r>
            <a:r>
              <a:rPr lang="en-AU" sz="4800" dirty="0" err="1"/>
              <a:t>cinna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gualzawhna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nang</a:t>
            </a:r>
            <a:r>
              <a:rPr lang="en-AU" sz="4800" dirty="0"/>
              <a:t> a hi</a:t>
            </a:r>
          </a:p>
          <a:p>
            <a:pPr marL="0" indent="0" algn="ctr">
              <a:buNone/>
            </a:pPr>
            <a:r>
              <a:rPr lang="en-AU" sz="4800" dirty="0" err="1"/>
              <a:t>Vangliatna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pia </a:t>
            </a:r>
            <a:r>
              <a:rPr lang="en-AU" sz="4800" dirty="0" err="1"/>
              <a:t>inla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panpih</a:t>
            </a:r>
            <a:r>
              <a:rPr lang="en-AU" sz="4800" dirty="0"/>
              <a:t> aw</a:t>
            </a:r>
          </a:p>
        </p:txBody>
      </p:sp>
    </p:spTree>
    <p:extLst>
      <p:ext uri="{BB962C8B-B14F-4D97-AF65-F5344CB8AC3E}">
        <p14:creationId xmlns:p14="http://schemas.microsoft.com/office/powerpoint/2010/main" val="896812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AU" sz="4800" dirty="0" err="1"/>
              <a:t>Khasiangtho</a:t>
            </a:r>
            <a:r>
              <a:rPr lang="en-AU" sz="4800" dirty="0"/>
              <a:t> aw </a:t>
            </a:r>
            <a:r>
              <a:rPr lang="en-AU" sz="4800" dirty="0" err="1"/>
              <a:t>kei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zang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Tai </a:t>
            </a:r>
            <a:r>
              <a:rPr lang="en-AU" sz="4800" dirty="0" err="1"/>
              <a:t>tampi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pai </a:t>
            </a:r>
            <a:r>
              <a:rPr lang="en-AU" sz="4800" dirty="0" err="1"/>
              <a:t>pih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tawh</a:t>
            </a:r>
            <a:r>
              <a:rPr lang="en-AU" sz="4800" dirty="0"/>
              <a:t> ton </a:t>
            </a:r>
            <a:r>
              <a:rPr lang="en-AU" sz="4800" dirty="0" err="1"/>
              <a:t>khawm</a:t>
            </a:r>
            <a:r>
              <a:rPr lang="en-AU" sz="4800" dirty="0"/>
              <a:t> </a:t>
            </a:r>
            <a:r>
              <a:rPr lang="en-AU" sz="4800" dirty="0" err="1"/>
              <a:t>peuh</a:t>
            </a:r>
            <a:r>
              <a:rPr lang="en-AU" sz="4800" dirty="0"/>
              <a:t> </a:t>
            </a:r>
            <a:r>
              <a:rPr lang="en-AU" sz="4800" dirty="0" err="1"/>
              <a:t>leng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Lung </a:t>
            </a:r>
            <a:r>
              <a:rPr lang="en-AU" sz="4800" dirty="0" err="1"/>
              <a:t>muanna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kha </a:t>
            </a:r>
            <a:r>
              <a:rPr lang="en-AU" sz="4800" dirty="0" err="1"/>
              <a:t>muanna</a:t>
            </a:r>
            <a:r>
              <a:rPr lang="en-AU" sz="4800" dirty="0"/>
              <a:t> ken </a:t>
            </a:r>
            <a:r>
              <a:rPr lang="en-AU" sz="4800" dirty="0" err="1"/>
              <a:t>nei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721483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maingal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ka </a:t>
            </a:r>
            <a:r>
              <a:rPr lang="en-AU" sz="4800" dirty="0" err="1"/>
              <a:t>masuan</a:t>
            </a:r>
            <a:r>
              <a:rPr lang="en-AU" sz="4800" dirty="0"/>
              <a:t> ding </a:t>
            </a:r>
          </a:p>
          <a:p>
            <a:pPr marL="0" indent="0" algn="ctr">
              <a:buNone/>
            </a:pPr>
            <a:r>
              <a:rPr lang="en-AU" sz="4800" dirty="0" err="1"/>
              <a:t>Khut</a:t>
            </a:r>
            <a:r>
              <a:rPr lang="en-AU" sz="4800" dirty="0"/>
              <a:t> sung </a:t>
            </a:r>
            <a:r>
              <a:rPr lang="en-AU" sz="4800" dirty="0" err="1"/>
              <a:t>bangmah</a:t>
            </a:r>
            <a:r>
              <a:rPr lang="en-AU" sz="4800" dirty="0"/>
              <a:t> </a:t>
            </a:r>
            <a:r>
              <a:rPr lang="en-AU" sz="4800" dirty="0" err="1"/>
              <a:t>nei</a:t>
            </a:r>
            <a:r>
              <a:rPr lang="en-AU" sz="4800" dirty="0"/>
              <a:t> </a:t>
            </a:r>
            <a:r>
              <a:rPr lang="en-AU" sz="4800" dirty="0" err="1"/>
              <a:t>keng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Leitung</a:t>
            </a:r>
            <a:r>
              <a:rPr lang="en-AU" sz="4800" dirty="0"/>
              <a:t> </a:t>
            </a:r>
            <a:r>
              <a:rPr lang="en-AU" sz="4800" dirty="0" err="1"/>
              <a:t>pilna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siamna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Ki </a:t>
            </a:r>
            <a:r>
              <a:rPr lang="en-AU" sz="4800" dirty="0" err="1"/>
              <a:t>cinna</a:t>
            </a:r>
            <a:r>
              <a:rPr lang="en-AU" sz="4800" dirty="0"/>
              <a:t> </a:t>
            </a:r>
            <a:r>
              <a:rPr lang="en-AU" sz="4800" dirty="0" err="1"/>
              <a:t>nei</a:t>
            </a:r>
            <a:r>
              <a:rPr lang="en-AU" sz="4800" dirty="0"/>
              <a:t> </a:t>
            </a:r>
            <a:r>
              <a:rPr lang="en-AU" sz="4800" dirty="0" err="1"/>
              <a:t>keng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962045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Mite bang in </a:t>
            </a:r>
            <a:r>
              <a:rPr lang="en-AU" sz="4800" dirty="0" err="1"/>
              <a:t>hauhna</a:t>
            </a:r>
            <a:r>
              <a:rPr lang="en-AU" sz="4800" dirty="0"/>
              <a:t> </a:t>
            </a:r>
            <a:r>
              <a:rPr lang="en-AU" sz="4800" dirty="0" err="1"/>
              <a:t>liatna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Hoihna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minthanna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Suan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muan</a:t>
            </a:r>
            <a:r>
              <a:rPr lang="en-AU" sz="4800" dirty="0"/>
              <a:t> ding ka </a:t>
            </a:r>
            <a:r>
              <a:rPr lang="en-AU" sz="4800" dirty="0" err="1"/>
              <a:t>neih</a:t>
            </a:r>
            <a:r>
              <a:rPr lang="en-AU" sz="4800" dirty="0"/>
              <a:t> lo hang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nuntak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pia hi </a:t>
            </a:r>
            <a:r>
              <a:rPr lang="en-AU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674745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AU" sz="4800" dirty="0" err="1"/>
              <a:t>Lawh</a:t>
            </a:r>
            <a:r>
              <a:rPr lang="en-AU" sz="4800" dirty="0"/>
              <a:t> </a:t>
            </a:r>
            <a:r>
              <a:rPr lang="en-AU" sz="4800" dirty="0" err="1"/>
              <a:t>cinna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gualzawhna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nang</a:t>
            </a:r>
            <a:r>
              <a:rPr lang="en-AU" sz="4800" dirty="0"/>
              <a:t> a hi</a:t>
            </a:r>
          </a:p>
          <a:p>
            <a:pPr marL="0" indent="0" algn="ctr">
              <a:buNone/>
            </a:pPr>
            <a:r>
              <a:rPr lang="en-AU" sz="4800" dirty="0" err="1"/>
              <a:t>Vangliatna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pia </a:t>
            </a:r>
            <a:r>
              <a:rPr lang="en-AU" sz="4800" dirty="0" err="1"/>
              <a:t>inla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panpih</a:t>
            </a:r>
            <a:r>
              <a:rPr lang="en-AU" sz="4800" dirty="0"/>
              <a:t> aw</a:t>
            </a:r>
          </a:p>
        </p:txBody>
      </p:sp>
    </p:spTree>
    <p:extLst>
      <p:ext uri="{BB962C8B-B14F-4D97-AF65-F5344CB8AC3E}">
        <p14:creationId xmlns:p14="http://schemas.microsoft.com/office/powerpoint/2010/main" val="324303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AU" sz="4800" dirty="0" err="1"/>
              <a:t>Khasiangtho</a:t>
            </a:r>
            <a:r>
              <a:rPr lang="en-AU" sz="4800" dirty="0"/>
              <a:t> aw </a:t>
            </a:r>
            <a:r>
              <a:rPr lang="en-AU" sz="4800" dirty="0" err="1"/>
              <a:t>kei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zang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Tai </a:t>
            </a:r>
            <a:r>
              <a:rPr lang="en-AU" sz="4800" dirty="0" err="1"/>
              <a:t>tampi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pai </a:t>
            </a:r>
            <a:r>
              <a:rPr lang="en-AU" sz="4800" dirty="0" err="1"/>
              <a:t>pih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tawh</a:t>
            </a:r>
            <a:r>
              <a:rPr lang="en-AU" sz="4800" dirty="0"/>
              <a:t> ton </a:t>
            </a:r>
            <a:r>
              <a:rPr lang="en-AU" sz="4800" dirty="0" err="1"/>
              <a:t>khawm</a:t>
            </a:r>
            <a:r>
              <a:rPr lang="en-AU" sz="4800" dirty="0"/>
              <a:t> </a:t>
            </a:r>
            <a:r>
              <a:rPr lang="en-AU" sz="4800" dirty="0" err="1"/>
              <a:t>peuh</a:t>
            </a:r>
            <a:r>
              <a:rPr lang="en-AU" sz="4800" dirty="0"/>
              <a:t> </a:t>
            </a:r>
            <a:r>
              <a:rPr lang="en-AU" sz="4800" dirty="0" err="1"/>
              <a:t>leng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Lung </a:t>
            </a:r>
            <a:r>
              <a:rPr lang="en-AU" sz="4800" dirty="0" err="1"/>
              <a:t>muanna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kha </a:t>
            </a:r>
            <a:r>
              <a:rPr lang="en-AU" sz="4800" dirty="0" err="1"/>
              <a:t>muanna</a:t>
            </a:r>
            <a:r>
              <a:rPr lang="en-AU" sz="4800" dirty="0"/>
              <a:t> ken </a:t>
            </a:r>
            <a:r>
              <a:rPr lang="en-AU" sz="4800" dirty="0" err="1"/>
              <a:t>nei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168420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AU" sz="4800" dirty="0" err="1"/>
              <a:t>Lawh</a:t>
            </a:r>
            <a:r>
              <a:rPr lang="en-AU" sz="4800" dirty="0"/>
              <a:t> </a:t>
            </a:r>
            <a:r>
              <a:rPr lang="en-AU" sz="4800" dirty="0" err="1"/>
              <a:t>cinna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gualzawhna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nang</a:t>
            </a:r>
            <a:r>
              <a:rPr lang="en-AU" sz="4800" dirty="0"/>
              <a:t> a hi</a:t>
            </a:r>
          </a:p>
          <a:p>
            <a:pPr marL="0" indent="0" algn="ctr">
              <a:buNone/>
            </a:pPr>
            <a:r>
              <a:rPr lang="en-AU" sz="4800" dirty="0" err="1"/>
              <a:t>Vangliatna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pia </a:t>
            </a:r>
            <a:r>
              <a:rPr lang="en-AU" sz="4800" dirty="0" err="1"/>
              <a:t>inla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panpih</a:t>
            </a:r>
            <a:r>
              <a:rPr lang="en-AU" sz="4800" dirty="0"/>
              <a:t> aw</a:t>
            </a:r>
          </a:p>
        </p:txBody>
      </p:sp>
    </p:spTree>
    <p:extLst>
      <p:ext uri="{BB962C8B-B14F-4D97-AF65-F5344CB8AC3E}">
        <p14:creationId xmlns:p14="http://schemas.microsoft.com/office/powerpoint/2010/main" val="3362723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AU" sz="4800" dirty="0" err="1"/>
              <a:t>Khasiangtho</a:t>
            </a:r>
            <a:r>
              <a:rPr lang="en-AU" sz="4800" dirty="0"/>
              <a:t> aw </a:t>
            </a:r>
            <a:r>
              <a:rPr lang="en-AU" sz="4800" dirty="0" err="1"/>
              <a:t>kei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zang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Tai </a:t>
            </a:r>
            <a:r>
              <a:rPr lang="en-AU" sz="4800" dirty="0" err="1"/>
              <a:t>tampi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pai </a:t>
            </a:r>
            <a:r>
              <a:rPr lang="en-AU" sz="4800" dirty="0" err="1"/>
              <a:t>pih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tawh</a:t>
            </a:r>
            <a:r>
              <a:rPr lang="en-AU" sz="4800" dirty="0"/>
              <a:t> ton </a:t>
            </a:r>
            <a:r>
              <a:rPr lang="en-AU" sz="4800" dirty="0" err="1"/>
              <a:t>khawm</a:t>
            </a:r>
            <a:r>
              <a:rPr lang="en-AU" sz="4800" dirty="0"/>
              <a:t> </a:t>
            </a:r>
            <a:r>
              <a:rPr lang="en-AU" sz="4800" dirty="0" err="1"/>
              <a:t>peuh</a:t>
            </a:r>
            <a:r>
              <a:rPr lang="en-AU" sz="4800" dirty="0"/>
              <a:t> </a:t>
            </a:r>
            <a:r>
              <a:rPr lang="en-AU" sz="4800" dirty="0" err="1"/>
              <a:t>leng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Lung </a:t>
            </a:r>
            <a:r>
              <a:rPr lang="en-AU" sz="4800" dirty="0" err="1"/>
              <a:t>muanna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kha </a:t>
            </a:r>
            <a:r>
              <a:rPr lang="en-AU" sz="4800" dirty="0" err="1"/>
              <a:t>muanna</a:t>
            </a:r>
            <a:r>
              <a:rPr lang="en-AU" sz="4800" dirty="0"/>
              <a:t> ken </a:t>
            </a:r>
            <a:r>
              <a:rPr lang="en-AU" sz="4800" dirty="0" err="1"/>
              <a:t>nei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1469733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maingal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ka </a:t>
            </a:r>
            <a:r>
              <a:rPr lang="en-AU" sz="4800" dirty="0" err="1"/>
              <a:t>masuan</a:t>
            </a:r>
            <a:r>
              <a:rPr lang="en-AU" sz="4800" dirty="0"/>
              <a:t> ding </a:t>
            </a:r>
          </a:p>
          <a:p>
            <a:pPr marL="0" indent="0" algn="ctr">
              <a:buNone/>
            </a:pPr>
            <a:r>
              <a:rPr lang="en-AU" sz="4800" dirty="0" err="1"/>
              <a:t>Khut</a:t>
            </a:r>
            <a:r>
              <a:rPr lang="en-AU" sz="4800" dirty="0"/>
              <a:t> sung </a:t>
            </a:r>
            <a:r>
              <a:rPr lang="en-AU" sz="4800" dirty="0" err="1"/>
              <a:t>bangmah</a:t>
            </a:r>
            <a:r>
              <a:rPr lang="en-AU" sz="4800" dirty="0"/>
              <a:t> </a:t>
            </a:r>
            <a:r>
              <a:rPr lang="en-AU" sz="4800" dirty="0" err="1"/>
              <a:t>nei</a:t>
            </a:r>
            <a:r>
              <a:rPr lang="en-AU" sz="4800" dirty="0"/>
              <a:t> </a:t>
            </a:r>
            <a:r>
              <a:rPr lang="en-AU" sz="4800" dirty="0" err="1"/>
              <a:t>keng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Leitung</a:t>
            </a:r>
            <a:r>
              <a:rPr lang="en-AU" sz="4800" dirty="0"/>
              <a:t> </a:t>
            </a:r>
            <a:r>
              <a:rPr lang="en-AU" sz="4800" dirty="0" err="1"/>
              <a:t>pilna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siamna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Ki </a:t>
            </a:r>
            <a:r>
              <a:rPr lang="en-AU" sz="4800" dirty="0" err="1"/>
              <a:t>cinna</a:t>
            </a:r>
            <a:r>
              <a:rPr lang="en-AU" sz="4800" dirty="0"/>
              <a:t> </a:t>
            </a:r>
            <a:r>
              <a:rPr lang="en-AU" sz="4800" dirty="0" err="1"/>
              <a:t>nei</a:t>
            </a:r>
            <a:r>
              <a:rPr lang="en-AU" sz="4800" dirty="0"/>
              <a:t> </a:t>
            </a:r>
            <a:r>
              <a:rPr lang="en-AU" sz="4800" dirty="0" err="1"/>
              <a:t>keng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39721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Mite bang in </a:t>
            </a:r>
            <a:r>
              <a:rPr lang="en-AU" sz="4800" dirty="0" err="1"/>
              <a:t>hauhna</a:t>
            </a:r>
            <a:r>
              <a:rPr lang="en-AU" sz="4800" dirty="0"/>
              <a:t> </a:t>
            </a:r>
            <a:r>
              <a:rPr lang="en-AU" sz="4800" dirty="0" err="1"/>
              <a:t>liatna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Hoihna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minthanna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Suan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muan</a:t>
            </a:r>
            <a:r>
              <a:rPr lang="en-AU" sz="4800" dirty="0"/>
              <a:t> ding ka </a:t>
            </a:r>
            <a:r>
              <a:rPr lang="en-AU" sz="4800" dirty="0" err="1"/>
              <a:t>neih</a:t>
            </a:r>
            <a:r>
              <a:rPr lang="en-AU" sz="4800" dirty="0"/>
              <a:t> lo hang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nuntak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pia hi </a:t>
            </a:r>
            <a:r>
              <a:rPr lang="en-AU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19239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awih</a:t>
            </a:r>
            <a:r>
              <a:rPr lang="en-AU" sz="4800" dirty="0"/>
              <a:t> </a:t>
            </a:r>
            <a:r>
              <a:rPr lang="en-AU" sz="4800" dirty="0" err="1"/>
              <a:t>zaila</a:t>
            </a:r>
            <a:r>
              <a:rPr lang="en-AU" sz="4800" dirty="0"/>
              <a:t> ka </a:t>
            </a:r>
            <a:r>
              <a:rPr lang="en-AU" sz="4800" dirty="0" err="1"/>
              <a:t>lel</a:t>
            </a:r>
            <a:r>
              <a:rPr lang="en-AU" sz="4800" dirty="0"/>
              <a:t> </a:t>
            </a:r>
            <a:r>
              <a:rPr lang="en-AU" sz="4800" dirty="0" err="1"/>
              <a:t>thu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sathau</a:t>
            </a:r>
            <a:r>
              <a:rPr lang="en-AU" sz="4800" dirty="0"/>
              <a:t> </a:t>
            </a:r>
            <a:r>
              <a:rPr lang="en-AU" sz="4800" dirty="0" err="1"/>
              <a:t>nilh</a:t>
            </a:r>
            <a:r>
              <a:rPr lang="en-AU" sz="4800" dirty="0"/>
              <a:t> aw</a:t>
            </a:r>
          </a:p>
          <a:p>
            <a:pPr marL="0" indent="0" algn="ctr">
              <a:buNone/>
            </a:pPr>
            <a:r>
              <a:rPr lang="en-AU" sz="4800" dirty="0" err="1"/>
              <a:t>Khuaizu</a:t>
            </a:r>
            <a:r>
              <a:rPr lang="en-AU" sz="4800" dirty="0"/>
              <a:t> bang in </a:t>
            </a:r>
            <a:r>
              <a:rPr lang="en-AU" sz="4800" dirty="0" err="1"/>
              <a:t>khum</a:t>
            </a:r>
            <a:r>
              <a:rPr lang="en-AU" sz="4800" dirty="0"/>
              <a:t> </a:t>
            </a:r>
            <a:r>
              <a:rPr lang="en-AU" sz="4800" dirty="0" err="1"/>
              <a:t>sak</a:t>
            </a:r>
            <a:r>
              <a:rPr lang="en-AU" sz="4800" dirty="0"/>
              <a:t> </a:t>
            </a:r>
            <a:r>
              <a:rPr lang="en-AU" sz="4800" dirty="0" err="1"/>
              <a:t>inla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An bang </a:t>
            </a:r>
            <a:r>
              <a:rPr lang="en-AU" sz="4800" dirty="0" err="1"/>
              <a:t>lim</a:t>
            </a:r>
            <a:r>
              <a:rPr lang="en-AU" sz="4800" dirty="0"/>
              <a:t> </a:t>
            </a:r>
            <a:r>
              <a:rPr lang="en-AU" sz="4800" dirty="0" err="1"/>
              <a:t>sak</a:t>
            </a:r>
            <a:r>
              <a:rPr lang="en-AU" sz="4800" dirty="0"/>
              <a:t> aw</a:t>
            </a:r>
          </a:p>
        </p:txBody>
      </p:sp>
    </p:spTree>
    <p:extLst>
      <p:ext uri="{BB962C8B-B14F-4D97-AF65-F5344CB8AC3E}">
        <p14:creationId xmlns:p14="http://schemas.microsoft.com/office/powerpoint/2010/main" val="115557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AU" sz="4800" dirty="0"/>
              <a:t>Mite in </a:t>
            </a:r>
            <a:r>
              <a:rPr lang="en-AU" sz="4800" dirty="0" err="1"/>
              <a:t>hong</a:t>
            </a:r>
            <a:r>
              <a:rPr lang="en-AU" sz="4800" dirty="0"/>
              <a:t> up </a:t>
            </a:r>
            <a:r>
              <a:rPr lang="en-AU" sz="4800" dirty="0" err="1"/>
              <a:t>zawh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ding</a:t>
            </a:r>
          </a:p>
          <a:p>
            <a:pPr marL="0" indent="0" algn="ctr">
              <a:buNone/>
            </a:pPr>
            <a:r>
              <a:rPr lang="en-AU" sz="4800" dirty="0" err="1"/>
              <a:t>Naubang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san </a:t>
            </a:r>
            <a:r>
              <a:rPr lang="en-AU" sz="4800" dirty="0" err="1"/>
              <a:t>zawh</a:t>
            </a:r>
            <a:r>
              <a:rPr lang="en-AU" sz="4800" dirty="0"/>
              <a:t> </a:t>
            </a:r>
            <a:r>
              <a:rPr lang="en-AU" sz="4800" dirty="0" err="1"/>
              <a:t>nang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Nong </a:t>
            </a:r>
            <a:r>
              <a:rPr lang="en-AU" sz="4800" dirty="0" err="1"/>
              <a:t>ompih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nong </a:t>
            </a:r>
            <a:r>
              <a:rPr lang="en-AU" sz="4800" dirty="0" err="1"/>
              <a:t>tonpih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Khat </a:t>
            </a:r>
            <a:r>
              <a:rPr lang="en-AU" sz="4800" dirty="0" err="1"/>
              <a:t>veivei</a:t>
            </a:r>
            <a:r>
              <a:rPr lang="en-AU" sz="4800" dirty="0"/>
              <a:t> </a:t>
            </a:r>
            <a:r>
              <a:rPr lang="en-AU" sz="4800" dirty="0" err="1"/>
              <a:t>mel</a:t>
            </a:r>
            <a:r>
              <a:rPr lang="en-AU" sz="4800" dirty="0"/>
              <a:t> in </a:t>
            </a:r>
            <a:r>
              <a:rPr lang="en-AU" sz="4800" dirty="0" err="1"/>
              <a:t>hong</a:t>
            </a:r>
            <a:r>
              <a:rPr lang="en-AU" sz="4800" dirty="0"/>
              <a:t> mu </a:t>
            </a:r>
            <a:r>
              <a:rPr lang="en-AU" sz="4800" dirty="0" err="1"/>
              <a:t>sak</a:t>
            </a:r>
            <a:r>
              <a:rPr lang="en-AU" sz="4800" dirty="0"/>
              <a:t> aw</a:t>
            </a:r>
          </a:p>
        </p:txBody>
      </p:sp>
    </p:spTree>
    <p:extLst>
      <p:ext uri="{BB962C8B-B14F-4D97-AF65-F5344CB8AC3E}">
        <p14:creationId xmlns:p14="http://schemas.microsoft.com/office/powerpoint/2010/main" val="84381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AU" sz="4800" dirty="0" err="1"/>
              <a:t>Lawh</a:t>
            </a:r>
            <a:r>
              <a:rPr lang="en-AU" sz="4800" dirty="0"/>
              <a:t> </a:t>
            </a:r>
            <a:r>
              <a:rPr lang="en-AU" sz="4800" dirty="0" err="1"/>
              <a:t>cinna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gualzawhna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nang</a:t>
            </a:r>
            <a:r>
              <a:rPr lang="en-AU" sz="4800" dirty="0"/>
              <a:t> a hi</a:t>
            </a:r>
          </a:p>
          <a:p>
            <a:pPr marL="0" indent="0" algn="ctr">
              <a:buNone/>
            </a:pPr>
            <a:r>
              <a:rPr lang="en-AU" sz="4800" dirty="0" err="1"/>
              <a:t>Vangliatna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pia </a:t>
            </a:r>
            <a:r>
              <a:rPr lang="en-AU" sz="4800" dirty="0" err="1"/>
              <a:t>inla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panpih</a:t>
            </a:r>
            <a:r>
              <a:rPr lang="en-AU" sz="4800" dirty="0"/>
              <a:t> aw</a:t>
            </a:r>
          </a:p>
        </p:txBody>
      </p:sp>
    </p:spTree>
    <p:extLst>
      <p:ext uri="{BB962C8B-B14F-4D97-AF65-F5344CB8AC3E}">
        <p14:creationId xmlns:p14="http://schemas.microsoft.com/office/powerpoint/2010/main" val="64575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AU" sz="4800" dirty="0" err="1"/>
              <a:t>Khasiangtho</a:t>
            </a:r>
            <a:r>
              <a:rPr lang="en-AU" sz="4800" dirty="0"/>
              <a:t> aw </a:t>
            </a:r>
            <a:r>
              <a:rPr lang="en-AU" sz="4800" dirty="0" err="1"/>
              <a:t>kei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zang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Tai </a:t>
            </a:r>
            <a:r>
              <a:rPr lang="en-AU" sz="4800" dirty="0" err="1"/>
              <a:t>tampi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pai </a:t>
            </a:r>
            <a:r>
              <a:rPr lang="en-AU" sz="4800" dirty="0" err="1"/>
              <a:t>pih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tawh</a:t>
            </a:r>
            <a:r>
              <a:rPr lang="en-AU" sz="4800" dirty="0"/>
              <a:t> ton </a:t>
            </a:r>
            <a:r>
              <a:rPr lang="en-AU" sz="4800" dirty="0" err="1"/>
              <a:t>khawm</a:t>
            </a:r>
            <a:r>
              <a:rPr lang="en-AU" sz="4800" dirty="0"/>
              <a:t> </a:t>
            </a:r>
            <a:r>
              <a:rPr lang="en-AU" sz="4800" dirty="0" err="1"/>
              <a:t>peuh</a:t>
            </a:r>
            <a:r>
              <a:rPr lang="en-AU" sz="4800" dirty="0"/>
              <a:t> </a:t>
            </a:r>
            <a:r>
              <a:rPr lang="en-AU" sz="4800" dirty="0" err="1"/>
              <a:t>leng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Lung </a:t>
            </a:r>
            <a:r>
              <a:rPr lang="en-AU" sz="4800" dirty="0" err="1"/>
              <a:t>muanna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kha </a:t>
            </a:r>
            <a:r>
              <a:rPr lang="en-AU" sz="4800" dirty="0" err="1"/>
              <a:t>muanna</a:t>
            </a:r>
            <a:r>
              <a:rPr lang="en-AU" sz="4800" dirty="0"/>
              <a:t> ken </a:t>
            </a:r>
            <a:r>
              <a:rPr lang="en-AU" sz="4800" dirty="0" err="1"/>
              <a:t>nei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9644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buNone/>
            </a:pPr>
            <a:r>
              <a:rPr lang="en-AU" sz="4800" dirty="0" err="1"/>
              <a:t>Lungmawl</a:t>
            </a:r>
            <a:r>
              <a:rPr lang="en-AU" sz="4800" dirty="0"/>
              <a:t> </a:t>
            </a:r>
            <a:r>
              <a:rPr lang="en-AU" sz="4800" dirty="0" err="1"/>
              <a:t>penpen</a:t>
            </a:r>
            <a:r>
              <a:rPr lang="en-AU" sz="4800" dirty="0"/>
              <a:t> </a:t>
            </a:r>
            <a:r>
              <a:rPr lang="en-AU" sz="4800" dirty="0" err="1"/>
              <a:t>naupang</a:t>
            </a:r>
            <a:r>
              <a:rPr lang="en-AU" sz="4800" dirty="0"/>
              <a:t> khat </a:t>
            </a:r>
            <a:r>
              <a:rPr lang="en-AU" sz="4800" dirty="0" err="1"/>
              <a:t>lel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kei</a:t>
            </a:r>
            <a:r>
              <a:rPr lang="en-AU" sz="4800" dirty="0"/>
              <a:t> nong </a:t>
            </a:r>
            <a:r>
              <a:rPr lang="en-AU" sz="4800" dirty="0" err="1"/>
              <a:t>tel</a:t>
            </a:r>
            <a:r>
              <a:rPr lang="en-AU" sz="4800" dirty="0"/>
              <a:t> se</a:t>
            </a:r>
          </a:p>
          <a:p>
            <a:pPr marL="0" indent="0" algn="ctr">
              <a:buNone/>
            </a:pPr>
            <a:r>
              <a:rPr lang="en-AU" sz="4800" dirty="0" err="1"/>
              <a:t>Hauhna</a:t>
            </a:r>
            <a:r>
              <a:rPr lang="en-AU" sz="4800" dirty="0"/>
              <a:t> </a:t>
            </a:r>
            <a:r>
              <a:rPr lang="en-AU" sz="4800" dirty="0" err="1"/>
              <a:t>minthan</a:t>
            </a:r>
            <a:r>
              <a:rPr lang="en-AU" sz="4800" dirty="0"/>
              <a:t> </a:t>
            </a:r>
            <a:r>
              <a:rPr lang="en-AU" sz="4800" dirty="0" err="1"/>
              <a:t>nate</a:t>
            </a:r>
            <a:r>
              <a:rPr lang="en-AU" sz="4800" dirty="0"/>
              <a:t> </a:t>
            </a:r>
            <a:r>
              <a:rPr lang="en-AU" sz="4800" dirty="0" err="1"/>
              <a:t>sangin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Manpha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</a:t>
            </a:r>
            <a:r>
              <a:rPr lang="en-AU" sz="4800" dirty="0" err="1"/>
              <a:t>sa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49665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buNone/>
            </a:pPr>
            <a:r>
              <a:rPr lang="en-AU" sz="4800" dirty="0"/>
              <a:t>Ze-etna pan ka </a:t>
            </a:r>
            <a:r>
              <a:rPr lang="en-AU" sz="4800" dirty="0" err="1"/>
              <a:t>puk</a:t>
            </a:r>
            <a:r>
              <a:rPr lang="en-AU" sz="4800" dirty="0"/>
              <a:t> </a:t>
            </a:r>
            <a:r>
              <a:rPr lang="en-AU" sz="4800" dirty="0" err="1"/>
              <a:t>loh</a:t>
            </a:r>
            <a:r>
              <a:rPr lang="en-AU" sz="4800" dirty="0"/>
              <a:t> </a:t>
            </a:r>
            <a:r>
              <a:rPr lang="en-AU" sz="4800" dirty="0" err="1"/>
              <a:t>nang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kei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kem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masuan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ka zing </a:t>
            </a:r>
            <a:r>
              <a:rPr lang="en-AU" sz="4800" dirty="0" err="1"/>
              <a:t>vai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zia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tong bang in </a:t>
            </a:r>
            <a:r>
              <a:rPr lang="en-AU" sz="4800" dirty="0" err="1"/>
              <a:t>hong</a:t>
            </a:r>
            <a:r>
              <a:rPr lang="en-AU" sz="4800" dirty="0"/>
              <a:t> zek aw</a:t>
            </a:r>
          </a:p>
        </p:txBody>
      </p:sp>
    </p:spTree>
    <p:extLst>
      <p:ext uri="{BB962C8B-B14F-4D97-AF65-F5344CB8AC3E}">
        <p14:creationId xmlns:p14="http://schemas.microsoft.com/office/powerpoint/2010/main" val="421640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377</Words>
  <Application>Microsoft Macintosh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TAI TAMPI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7</cp:revision>
  <dcterms:created xsi:type="dcterms:W3CDTF">2021-03-11T11:51:22Z</dcterms:created>
  <dcterms:modified xsi:type="dcterms:W3CDTF">2021-08-08T06:49:17Z</dcterms:modified>
</cp:coreProperties>
</file>