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65" r:id="rId3"/>
    <p:sldId id="267" r:id="rId4"/>
    <p:sldId id="268" r:id="rId5"/>
    <p:sldId id="269" r:id="rId6"/>
    <p:sldId id="270" r:id="rId7"/>
    <p:sldId id="271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718"/>
  </p:normalViewPr>
  <p:slideViewPr>
    <p:cSldViewPr snapToGrid="0" snapToObjects="1" showGuides="1">
      <p:cViewPr varScale="1">
        <p:scale>
          <a:sx n="112" d="100"/>
          <a:sy n="112" d="100"/>
        </p:scale>
        <p:origin x="384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4/9/24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292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4/9/24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730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4/9/24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566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4/9/24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889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4/9/24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164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4/9/24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671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4/9/24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929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4/9/24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63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4/9/24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525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4/9/24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143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4/9/24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919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21B1DB-0A8A-2F46-99DA-FE98C2E512C5}" type="datetimeFigureOut">
              <a:rPr lang="en-US" smtClean="0"/>
              <a:t>4/9/24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85089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6A5731-3953-6A40-8A9D-357183F81A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74270" y="2235200"/>
            <a:ext cx="10254343" cy="2387600"/>
          </a:xfrm>
        </p:spPr>
        <p:txBody>
          <a:bodyPr anchor="ctr">
            <a:normAutofit/>
          </a:bodyPr>
          <a:lstStyle/>
          <a:p>
            <a:r>
              <a:rPr lang="en-US" sz="54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THUMAAN LAMHILH</a:t>
            </a:r>
            <a:br>
              <a:rPr lang="en-US" sz="54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</a:br>
            <a:r>
              <a:rPr lang="en-US" sz="54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KHA SIANGTHO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22B50A-246F-554A-A746-2B5F98C9D7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1" y="6411686"/>
            <a:ext cx="2612571" cy="446314"/>
          </a:xfrm>
        </p:spPr>
        <p:txBody>
          <a:bodyPr anchor="ctr">
            <a:normAutofit/>
          </a:bodyPr>
          <a:lstStyle/>
          <a:p>
            <a:pPr algn="l"/>
            <a:r>
              <a:rPr lang="en-US" sz="1800" i="1" dirty="0"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rPr>
              <a:t>Marcus M. Wells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919147FC-A064-F245-9AA9-5DBFA2DE027F}"/>
              </a:ext>
            </a:extLst>
          </p:cNvPr>
          <p:cNvSpPr txBox="1">
            <a:spLocks/>
          </p:cNvSpPr>
          <p:nvPr/>
        </p:nvSpPr>
        <p:spPr>
          <a:xfrm>
            <a:off x="9851571" y="6411686"/>
            <a:ext cx="2340430" cy="4463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err="1"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rPr>
              <a:t>www.zomiworshipcollective.com</a:t>
            </a:r>
            <a:endParaRPr lang="en-US" sz="1200" dirty="0">
              <a:latin typeface="Helvetica Neue Light" panose="02000403000000020004" pitchFamily="2" charset="0"/>
              <a:ea typeface="Helvetica Neue Light" panose="02000403000000020004" pitchFamily="2" charset="0"/>
              <a:cs typeface="Helvetica Neue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99963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462643"/>
            <a:ext cx="11353800" cy="5932714"/>
          </a:xfrm>
        </p:spPr>
        <p:txBody>
          <a:bodyPr anchor="ctr"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AU" sz="2400" b="1" dirty="0">
                <a:latin typeface="Helvetica" pitchFamily="2" charset="0"/>
              </a:rPr>
              <a:t>V1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Thumaan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lamhilh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Kha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Siangtho</a:t>
            </a:r>
            <a:endParaRPr lang="en-AU" sz="4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Tapidawte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nusia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lo</a:t>
            </a:r>
            <a:endParaRPr lang="en-AU" sz="4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Vantung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gam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zuan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zin mite</a:t>
            </a:r>
            <a:endParaRPr lang="en-AU" sz="4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khut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tawh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hong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len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gige</a:t>
            </a:r>
            <a:endParaRPr lang="en-AU" sz="4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25977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462643"/>
            <a:ext cx="11353800" cy="5932714"/>
          </a:xfrm>
        </p:spPr>
        <p:txBody>
          <a:bodyPr anchor="ctr"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AU" sz="2400" b="1" dirty="0">
                <a:latin typeface="Helvetica" pitchFamily="2" charset="0"/>
              </a:rPr>
              <a:t>V1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gimte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tawntung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phatuam</a:t>
            </a:r>
            <a:endParaRPr lang="en-AU" sz="4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zak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ciang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Ama aw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nuam</a:t>
            </a:r>
            <a:endParaRPr lang="en-AU" sz="4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Vantung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innpi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lam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zong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mi</a:t>
            </a:r>
            <a:endParaRPr lang="en-AU" sz="4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Hong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zui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in,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kong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kha ding hi</a:t>
            </a:r>
            <a:endParaRPr lang="en-AU" sz="4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90113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462643"/>
            <a:ext cx="11353800" cy="5932714"/>
          </a:xfrm>
        </p:spPr>
        <p:txBody>
          <a:bodyPr anchor="ctr"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AU" sz="2400" b="1" dirty="0">
                <a:latin typeface="Helvetica" pitchFamily="2" charset="0"/>
              </a:rPr>
              <a:t>V2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Hong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ompih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den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lawm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pha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pen</a:t>
            </a:r>
            <a:endParaRPr lang="en-AU" sz="4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Ko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guak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hong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zawt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tawm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sak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ken</a:t>
            </a:r>
            <a:endParaRPr lang="en-AU" sz="4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Khuamial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,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lungman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’,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launa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sung’</a:t>
            </a:r>
            <a:endParaRPr lang="en-AU" sz="4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Nangmah’n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hong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ompih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tawntung</a:t>
            </a:r>
            <a:endParaRPr lang="en-AU" sz="4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96551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462643"/>
            <a:ext cx="11353800" cy="5932714"/>
          </a:xfrm>
        </p:spPr>
        <p:txBody>
          <a:bodyPr anchor="ctr"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AU" sz="2400" b="1" dirty="0">
                <a:latin typeface="Helvetica" pitchFamily="2" charset="0"/>
              </a:rPr>
              <a:t>V2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Huihpi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nasia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mah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mah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in</a:t>
            </a:r>
            <a:endParaRPr lang="en-AU" sz="4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Lungkia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laitak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hong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ci in</a:t>
            </a:r>
            <a:endParaRPr lang="en-AU" sz="4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Vantung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innpi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a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zuan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mi</a:t>
            </a:r>
            <a:endParaRPr lang="en-AU" sz="4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Hong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zui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in,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kong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kha ding hi</a:t>
            </a:r>
            <a:endParaRPr lang="en-AU" sz="4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26439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462643"/>
            <a:ext cx="11353800" cy="5932714"/>
          </a:xfrm>
        </p:spPr>
        <p:txBody>
          <a:bodyPr anchor="ctr"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AU" sz="2400" b="1" dirty="0">
                <a:latin typeface="Helvetica" pitchFamily="2" charset="0"/>
              </a:rPr>
              <a:t>V3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Nasepna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hun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bei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ta a</a:t>
            </a:r>
            <a:endParaRPr lang="en-AU" sz="4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Vantung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tun’ ding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bek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om ta</a:t>
            </a:r>
            <a:endParaRPr lang="en-AU" sz="4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Kei min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zong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a om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buang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tam</a:t>
            </a:r>
            <a:endParaRPr lang="en-AU" sz="4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Zeisu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si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bek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ka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paulam</a:t>
            </a:r>
            <a:endParaRPr lang="en-AU" sz="4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23135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462643"/>
            <a:ext cx="11353800" cy="5932714"/>
          </a:xfrm>
        </p:spPr>
        <p:txBody>
          <a:bodyPr anchor="ctr"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AU" sz="2400" b="1" dirty="0">
                <a:latin typeface="Helvetica" pitchFamily="2" charset="0"/>
              </a:rPr>
              <a:t>V3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Sihna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gun ka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ngah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laitak</a:t>
            </a:r>
            <a:endParaRPr lang="en-AU" sz="4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Hong ci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lai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,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siang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tak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tel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tak</a:t>
            </a:r>
            <a:endParaRPr lang="en-AU" sz="4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Vantung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innpi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a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zuan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mi</a:t>
            </a:r>
            <a:endParaRPr lang="en-AU" sz="4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Hong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zui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in,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kong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kha ding hi</a:t>
            </a:r>
            <a:endParaRPr lang="en-AU" sz="4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46412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39266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</TotalTime>
  <Words>158</Words>
  <Application>Microsoft Macintosh PowerPoint</Application>
  <PresentationFormat>Widescreen</PresentationFormat>
  <Paragraphs>33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Helvetica</vt:lpstr>
      <vt:lpstr>Helvetica Neue</vt:lpstr>
      <vt:lpstr>Helvetica Neue Light</vt:lpstr>
      <vt:lpstr>Office Theme</vt:lpstr>
      <vt:lpstr>THUMAAN LAMHILH KHA SIANGTHO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NANG BANG KUA DANG OMLO</dc:title>
  <dc:creator>Regent Neihkhup</dc:creator>
  <cp:lastModifiedBy>Regent Neihkhup</cp:lastModifiedBy>
  <cp:revision>8</cp:revision>
  <dcterms:created xsi:type="dcterms:W3CDTF">2021-03-11T11:51:22Z</dcterms:created>
  <dcterms:modified xsi:type="dcterms:W3CDTF">2024-04-09T06:50:45Z</dcterms:modified>
</cp:coreProperties>
</file>