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67" r:id="rId4"/>
    <p:sldId id="268" r:id="rId5"/>
    <p:sldId id="270" r:id="rId6"/>
    <p:sldId id="273" r:id="rId7"/>
    <p:sldId id="272" r:id="rId8"/>
    <p:sldId id="271" r:id="rId9"/>
    <p:sldId id="269" r:id="rId10"/>
    <p:sldId id="275" r:id="rId11"/>
    <p:sldId id="274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18"/>
  </p:normalViewPr>
  <p:slideViewPr>
    <p:cSldViewPr snapToGrid="0" snapToObjects="1" showGuides="1">
      <p:cViewPr varScale="1">
        <p:scale>
          <a:sx n="112" d="100"/>
          <a:sy n="112" d="100"/>
        </p:scale>
        <p:origin x="38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2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B1DB-0A8A-2F46-99DA-FE98C2E512C5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5731-3953-6A40-8A9D-357183F8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270" y="2235200"/>
            <a:ext cx="10254343" cy="2387600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THUMAN PASIAN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B50A-246F-554A-A746-2B5F98C9D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411686"/>
            <a:ext cx="2231571" cy="446314"/>
          </a:xfrm>
        </p:spPr>
        <p:txBody>
          <a:bodyPr anchor="ctr">
            <a:normAutofit/>
          </a:bodyPr>
          <a:lstStyle/>
          <a:p>
            <a:pPr algn="l"/>
            <a:r>
              <a:rPr lang="en-US" sz="1800" i="1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Rody</a:t>
            </a:r>
            <a:r>
              <a:rPr lang="en-US" sz="1800" i="1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 Za Lien Sing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9147FC-A064-F245-9AA9-5DBFA2DE027F}"/>
              </a:ext>
            </a:extLst>
          </p:cNvPr>
          <p:cNvSpPr txBox="1">
            <a:spLocks/>
          </p:cNvSpPr>
          <p:nvPr/>
        </p:nvSpPr>
        <p:spPr>
          <a:xfrm>
            <a:off x="9851571" y="6411686"/>
            <a:ext cx="2340430" cy="446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www.zomiworshipcollective.com</a:t>
            </a:r>
            <a:endParaRPr lang="en-US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96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indent="0" algn="ctr">
              <a:lnSpc>
                <a:spcPct val="120000"/>
              </a:lnSpc>
              <a:buNone/>
            </a:pP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Thuman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Pasian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suk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</a:p>
          <a:p>
            <a:pPr indent="0" algn="ctr">
              <a:lnSpc>
                <a:spcPct val="120000"/>
              </a:lnSpc>
              <a:buNone/>
            </a:pP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Thuman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Pasian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vai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hawm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</a:p>
          <a:p>
            <a:pPr indent="0" algn="ctr">
              <a:lnSpc>
                <a:spcPct val="120000"/>
              </a:lnSpc>
              <a:buNone/>
            </a:pP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phalloh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piang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bangmah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om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khempeuh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tung’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ukna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zia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tong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telsem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nuam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ing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nusia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ngeilo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muang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tawntung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ning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658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TAG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nusia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ngeilo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endParaRPr lang="en-AU" sz="4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muang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tawntung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ning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endParaRPr lang="en-AU" sz="4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962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92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Leitung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khualzin-na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gam ah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kip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omloh-na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mun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Thuman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lo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gualzo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Thudik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te’n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gim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thuak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zaw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Lungkham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huai</a:t>
            </a:r>
            <a:endParaRPr lang="en-AU" sz="4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221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indent="0" algn="ctr">
              <a:lnSpc>
                <a:spcPct val="120000"/>
              </a:lnSpc>
              <a:buNone/>
            </a:pP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Thuman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Pasian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suk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</a:p>
          <a:p>
            <a:pPr indent="0" algn="ctr">
              <a:lnSpc>
                <a:spcPct val="120000"/>
              </a:lnSpc>
              <a:buNone/>
            </a:pP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Thuman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Pasian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vai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hawm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</a:p>
          <a:p>
            <a:pPr indent="0" algn="ctr">
              <a:lnSpc>
                <a:spcPct val="120000"/>
              </a:lnSpc>
              <a:buNone/>
            </a:pP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phalloh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piang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bangmah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om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khempeuh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tung’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ukna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zia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tong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telsem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nuam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ing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nusia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ngeilo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muang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tawntung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ning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786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Leitung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siatna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tawh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dim zo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Tel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zawhl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oh ding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tampi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om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Ahih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hang ka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phawk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Topa’n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tawn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khin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zo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Lungnuam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ta’ng</a:t>
            </a:r>
            <a:endParaRPr lang="en-AU" sz="4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663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indent="0" algn="ctr">
              <a:lnSpc>
                <a:spcPct val="120000"/>
              </a:lnSpc>
              <a:buNone/>
            </a:pP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Thuman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Pasian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suk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</a:p>
          <a:p>
            <a:pPr indent="0" algn="ctr">
              <a:lnSpc>
                <a:spcPct val="120000"/>
              </a:lnSpc>
              <a:buNone/>
            </a:pP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Thuman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Pasian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vai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hawm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</a:p>
          <a:p>
            <a:pPr indent="0" algn="ctr">
              <a:lnSpc>
                <a:spcPct val="120000"/>
              </a:lnSpc>
              <a:buNone/>
            </a:pP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phalloh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piang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bangmah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om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khempeuh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tung’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ukna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zia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tong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telsem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nuam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ing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nusia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ngeilo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buNone/>
            </a:pP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muang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tawntung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ning</a:t>
            </a:r>
            <a:r>
              <a:rPr lang="en-AU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828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BRIDGE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Vaihawm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tun dong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mel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kong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muh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dong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len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kip den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ning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endParaRPr lang="en-AU" sz="4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232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BRIDGE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Vaihawm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tun dong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mel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kong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muh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dong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len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kip den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ning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endParaRPr lang="en-AU" sz="4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063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BRIDGE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Vaihawm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tun dong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mel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kong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muh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dong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len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kip den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ning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endParaRPr lang="en-AU" sz="4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066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BRIDGE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Vaihawm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tun dong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mel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kong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muh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dong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len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kip den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ning</a:t>
            </a:r>
            <a:r>
              <a:rPr lang="en-AU" sz="4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1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endParaRPr lang="en-AU" sz="4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21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267</Words>
  <Application>Microsoft Macintosh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Helvetica</vt:lpstr>
      <vt:lpstr>Helvetica Neue</vt:lpstr>
      <vt:lpstr>Helvetica Neue Light</vt:lpstr>
      <vt:lpstr>Office Theme</vt:lpstr>
      <vt:lpstr>THUMAN PASIAN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NANG BANG KUA DANG OMLO</dc:title>
  <dc:creator>Regent Neihkhup</dc:creator>
  <cp:lastModifiedBy>Regent Neihkhup</cp:lastModifiedBy>
  <cp:revision>8</cp:revision>
  <dcterms:created xsi:type="dcterms:W3CDTF">2021-03-11T11:51:22Z</dcterms:created>
  <dcterms:modified xsi:type="dcterms:W3CDTF">2024-03-08T04:19:07Z</dcterms:modified>
</cp:coreProperties>
</file>