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7" d="100"/>
          <a:sy n="117" d="100"/>
        </p:scale>
        <p:origin x="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 HOIH HI </a:t>
            </a:r>
            <a:b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en-US" sz="24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Galhiam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534510" cy="446314"/>
          </a:xfrm>
        </p:spPr>
        <p:txBody>
          <a:bodyPr anchor="ctr">
            <a:normAutofit/>
          </a:bodyPr>
          <a:lstStyle/>
          <a:p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Khen</a:t>
            </a:r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Mang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 err="1"/>
              <a:t>Topa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hi, </a:t>
            </a:r>
            <a:r>
              <a:rPr lang="en-AU" sz="4800" dirty="0" err="1"/>
              <a:t>lungkham</a:t>
            </a:r>
            <a:r>
              <a:rPr lang="en-AU" sz="4800" dirty="0"/>
              <a:t> </a:t>
            </a:r>
            <a:r>
              <a:rPr lang="en-AU" sz="4800" dirty="0" err="1"/>
              <a:t>hun</a:t>
            </a:r>
            <a:r>
              <a:rPr lang="en-AU" sz="4800" dirty="0"/>
              <a:t> in </a:t>
            </a:r>
            <a:r>
              <a:rPr lang="en-AU" sz="4800" dirty="0" err="1"/>
              <a:t>hong</a:t>
            </a:r>
            <a:r>
              <a:rPr lang="en-AU" sz="4800" dirty="0"/>
              <a:t> huh a</a:t>
            </a:r>
          </a:p>
          <a:p>
            <a:pPr marL="0" indent="0" algn="ctr">
              <a:buNone/>
            </a:pPr>
            <a:r>
              <a:rPr lang="en-AU" sz="4800" dirty="0"/>
              <a:t>Amah a bel mite </a:t>
            </a:r>
            <a:r>
              <a:rPr lang="en-AU" sz="4800" dirty="0" err="1"/>
              <a:t>limtak</a:t>
            </a:r>
            <a:r>
              <a:rPr lang="en-AU" sz="4800" dirty="0"/>
              <a:t> in </a:t>
            </a:r>
            <a:r>
              <a:rPr lang="en-AU" sz="4800" dirty="0" err="1"/>
              <a:t>kem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Sun-in </a:t>
            </a:r>
            <a:r>
              <a:rPr lang="en-AU" sz="4800" dirty="0" err="1"/>
              <a:t>ni</a:t>
            </a:r>
            <a:r>
              <a:rPr lang="en-AU" sz="4800" dirty="0"/>
              <a:t> in, </a:t>
            </a:r>
            <a:r>
              <a:rPr lang="en-AU" sz="4800" dirty="0" err="1"/>
              <a:t>zan</a:t>
            </a:r>
            <a:r>
              <a:rPr lang="en-AU" sz="4800" dirty="0"/>
              <a:t> in </a:t>
            </a:r>
            <a:r>
              <a:rPr lang="en-AU" sz="4800" dirty="0" err="1"/>
              <a:t>khapi’n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cing</a:t>
            </a:r>
            <a:r>
              <a:rPr lang="en-AU" sz="4800" dirty="0"/>
              <a:t> in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gimsak</a:t>
            </a:r>
            <a:r>
              <a:rPr lang="en-AU" sz="4800" dirty="0"/>
              <a:t> lo a</a:t>
            </a:r>
          </a:p>
          <a:p>
            <a:pPr marL="0" indent="0" algn="ctr">
              <a:buNone/>
            </a:pPr>
            <a:r>
              <a:rPr lang="en-AU" sz="4800" dirty="0" err="1"/>
              <a:t>Vantung</a:t>
            </a:r>
            <a:r>
              <a:rPr lang="en-AU" sz="4800" dirty="0"/>
              <a:t> </a:t>
            </a:r>
            <a:r>
              <a:rPr lang="en-AU" sz="4800" dirty="0" err="1"/>
              <a:t>mite’n</a:t>
            </a:r>
            <a:r>
              <a:rPr lang="en-AU" sz="4800" dirty="0"/>
              <a:t> </a:t>
            </a:r>
            <a:r>
              <a:rPr lang="en-AU" sz="4800" dirty="0" err="1"/>
              <a:t>giahphual</a:t>
            </a:r>
            <a:r>
              <a:rPr lang="en-AU" sz="4800" dirty="0"/>
              <a:t> sat in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kem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83525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Aw </a:t>
            </a:r>
            <a:r>
              <a:rPr lang="en-AU" sz="4800" dirty="0" err="1"/>
              <a:t>Topa</a:t>
            </a:r>
            <a:r>
              <a:rPr lang="en-AU" sz="4800" dirty="0"/>
              <a:t> aw,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Kei nong </a:t>
            </a:r>
            <a:r>
              <a:rPr lang="en-AU" sz="4800" dirty="0" err="1"/>
              <a:t>itna</a:t>
            </a:r>
            <a:r>
              <a:rPr lang="en-AU" sz="4800" dirty="0"/>
              <a:t> </a:t>
            </a:r>
            <a:r>
              <a:rPr lang="en-AU" sz="4800" dirty="0" err="1"/>
              <a:t>tumdang</a:t>
            </a:r>
            <a:r>
              <a:rPr lang="en-AU" sz="4800" dirty="0"/>
              <a:t> </a:t>
            </a:r>
            <a:r>
              <a:rPr lang="en-AU" sz="4800" dirty="0" err="1"/>
              <a:t>diak</a:t>
            </a:r>
            <a:r>
              <a:rPr lang="en-AU" sz="4800" dirty="0"/>
              <a:t> </a:t>
            </a:r>
            <a:r>
              <a:rPr lang="en-AU" sz="4800" dirty="0" err="1"/>
              <a:t>sa’ng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ompih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, a </a:t>
            </a:r>
            <a:r>
              <a:rPr lang="en-AU" sz="4800" dirty="0" err="1"/>
              <a:t>nop</a:t>
            </a:r>
            <a:r>
              <a:rPr lang="en-AU" sz="4800" dirty="0"/>
              <a:t> in </a:t>
            </a:r>
            <a:r>
              <a:rPr lang="en-AU" sz="4800" dirty="0" err="1"/>
              <a:t>nuam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Lamet</a:t>
            </a:r>
            <a:r>
              <a:rPr lang="en-AU" sz="4800" dirty="0"/>
              <a:t> </a:t>
            </a:r>
            <a:r>
              <a:rPr lang="en-AU" sz="4800" dirty="0" err="1"/>
              <a:t>bei</a:t>
            </a:r>
            <a:r>
              <a:rPr lang="en-AU" sz="4800" dirty="0"/>
              <a:t> dong in ka om a</a:t>
            </a:r>
          </a:p>
          <a:p>
            <a:pPr marL="0" indent="0" algn="ctr">
              <a:buNone/>
            </a:pPr>
            <a:r>
              <a:rPr lang="en-AU" sz="4800" dirty="0"/>
              <a:t>Ka nu ka pa,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kem</a:t>
            </a:r>
            <a:r>
              <a:rPr lang="en-AU" sz="4800" dirty="0"/>
              <a:t> pa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bangkim</a:t>
            </a:r>
            <a:r>
              <a:rPr lang="en-AU" sz="4800" dirty="0"/>
              <a:t> ah, ka </a:t>
            </a:r>
            <a:r>
              <a:rPr lang="en-AU" sz="4800" dirty="0" err="1"/>
              <a:t>lawm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pen </a:t>
            </a:r>
            <a:r>
              <a:rPr lang="en-AU" sz="4800" dirty="0" err="1"/>
              <a:t>na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63352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bawlsa</a:t>
            </a:r>
            <a:r>
              <a:rPr lang="en-AU" sz="4800" dirty="0"/>
              <a:t> kha, </a:t>
            </a:r>
            <a:r>
              <a:rPr lang="en-AU" sz="4800" dirty="0" err="1"/>
              <a:t>leh</a:t>
            </a:r>
            <a:r>
              <a:rPr lang="en-AU" sz="4800" dirty="0"/>
              <a:t> </a:t>
            </a:r>
            <a:r>
              <a:rPr lang="en-AU" sz="4800" dirty="0" err="1"/>
              <a:t>asksite</a:t>
            </a:r>
            <a:r>
              <a:rPr lang="en-AU" sz="4800" dirty="0"/>
              <a:t> ka et </a:t>
            </a:r>
            <a:r>
              <a:rPr lang="en-AU" sz="4800" dirty="0" err="1"/>
              <a:t>ciang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Na </a:t>
            </a:r>
            <a:r>
              <a:rPr lang="en-AU" sz="4800" dirty="0" err="1"/>
              <a:t>phawktham</a:t>
            </a:r>
            <a:r>
              <a:rPr lang="en-AU" sz="4800" dirty="0"/>
              <a:t> ding, mi in bang </a:t>
            </a:r>
            <a:r>
              <a:rPr lang="en-AU" sz="4800" dirty="0" err="1"/>
              <a:t>hilel</a:t>
            </a:r>
            <a:r>
              <a:rPr lang="en-AU" sz="4800" dirty="0"/>
              <a:t> a </a:t>
            </a:r>
            <a:r>
              <a:rPr lang="en-AU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Tangtel</a:t>
            </a:r>
            <a:r>
              <a:rPr lang="en-AU" sz="4800" dirty="0"/>
              <a:t> bang </a:t>
            </a:r>
            <a:r>
              <a:rPr lang="en-AU" sz="4800" dirty="0" err="1"/>
              <a:t>lel</a:t>
            </a:r>
            <a:r>
              <a:rPr lang="en-AU" sz="4800" dirty="0"/>
              <a:t>, </a:t>
            </a:r>
            <a:r>
              <a:rPr lang="en-AU" sz="4800" dirty="0" err="1"/>
              <a:t>kei</a:t>
            </a:r>
            <a:r>
              <a:rPr lang="en-AU" sz="4800" dirty="0"/>
              <a:t> nong </a:t>
            </a:r>
            <a:r>
              <a:rPr lang="en-AU" sz="4800" dirty="0" err="1"/>
              <a:t>itna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Tapa </a:t>
            </a:r>
            <a:r>
              <a:rPr lang="en-AU" sz="4800" dirty="0" err="1"/>
              <a:t>neihsun</a:t>
            </a:r>
            <a:r>
              <a:rPr lang="en-AU" sz="4800" dirty="0"/>
              <a:t> </a:t>
            </a:r>
            <a:r>
              <a:rPr lang="en-AU" sz="4800" dirty="0" err="1"/>
              <a:t>kei</a:t>
            </a:r>
            <a:r>
              <a:rPr lang="en-AU" sz="4800" dirty="0"/>
              <a:t> nong pia maw</a:t>
            </a:r>
          </a:p>
          <a:p>
            <a:pPr marL="0" indent="0" algn="ctr">
              <a:buNone/>
            </a:pPr>
            <a:r>
              <a:rPr lang="en-AU" sz="4800" dirty="0"/>
              <a:t>Kei nong </a:t>
            </a:r>
            <a:r>
              <a:rPr lang="en-AU" sz="4800" dirty="0" err="1"/>
              <a:t>itna</a:t>
            </a:r>
            <a:r>
              <a:rPr lang="en-AU" sz="4800" dirty="0"/>
              <a:t>, </a:t>
            </a:r>
            <a:r>
              <a:rPr lang="en-AU" sz="4800" dirty="0" err="1"/>
              <a:t>lamdang</a:t>
            </a:r>
            <a:r>
              <a:rPr lang="en-AU" sz="4800" dirty="0"/>
              <a:t> in </a:t>
            </a:r>
            <a:r>
              <a:rPr lang="en-AU" sz="4800" dirty="0" err="1"/>
              <a:t>lian</a:t>
            </a:r>
            <a:r>
              <a:rPr lang="en-AU" sz="4800" dirty="0"/>
              <a:t> </a:t>
            </a:r>
            <a:r>
              <a:rPr lang="en-AU" sz="4800" dirty="0" err="1"/>
              <a:t>lua</a:t>
            </a:r>
            <a:r>
              <a:rPr lang="en-AU" sz="4800" dirty="0"/>
              <a:t> </a:t>
            </a:r>
            <a:r>
              <a:rPr lang="en-AU" sz="4800" dirty="0" err="1"/>
              <a:t>sa’ng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35492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Aw </a:t>
            </a:r>
            <a:r>
              <a:rPr lang="en-AU" sz="4800" dirty="0" err="1"/>
              <a:t>Topa</a:t>
            </a:r>
            <a:r>
              <a:rPr lang="en-AU" sz="4800" dirty="0"/>
              <a:t> aw,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Kei nong </a:t>
            </a:r>
            <a:r>
              <a:rPr lang="en-AU" sz="4800" dirty="0" err="1"/>
              <a:t>itna</a:t>
            </a:r>
            <a:r>
              <a:rPr lang="en-AU" sz="4800" dirty="0"/>
              <a:t> </a:t>
            </a:r>
            <a:r>
              <a:rPr lang="en-AU" sz="4800" dirty="0" err="1"/>
              <a:t>tumdang</a:t>
            </a:r>
            <a:r>
              <a:rPr lang="en-AU" sz="4800" dirty="0"/>
              <a:t> </a:t>
            </a:r>
            <a:r>
              <a:rPr lang="en-AU" sz="4800" dirty="0" err="1"/>
              <a:t>diak</a:t>
            </a:r>
            <a:r>
              <a:rPr lang="en-AU" sz="4800" dirty="0"/>
              <a:t> </a:t>
            </a:r>
            <a:r>
              <a:rPr lang="en-AU" sz="4800" dirty="0" err="1"/>
              <a:t>sa’ng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ompih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, a </a:t>
            </a:r>
            <a:r>
              <a:rPr lang="en-AU" sz="4800" dirty="0" err="1"/>
              <a:t>nop</a:t>
            </a:r>
            <a:r>
              <a:rPr lang="en-AU" sz="4800" dirty="0"/>
              <a:t> in </a:t>
            </a:r>
            <a:r>
              <a:rPr lang="en-AU" sz="4800" dirty="0" err="1"/>
              <a:t>nuam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Lamet</a:t>
            </a:r>
            <a:r>
              <a:rPr lang="en-AU" sz="4800" dirty="0"/>
              <a:t> </a:t>
            </a:r>
            <a:r>
              <a:rPr lang="en-AU" sz="4800" dirty="0" err="1"/>
              <a:t>bei</a:t>
            </a:r>
            <a:r>
              <a:rPr lang="en-AU" sz="4800" dirty="0"/>
              <a:t> dong in ka om a</a:t>
            </a:r>
          </a:p>
          <a:p>
            <a:pPr marL="0" indent="0" algn="ctr">
              <a:buNone/>
            </a:pPr>
            <a:r>
              <a:rPr lang="en-AU" sz="4800" dirty="0"/>
              <a:t>Ka nu ka pa,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kem</a:t>
            </a:r>
            <a:r>
              <a:rPr lang="en-AU" sz="4800" dirty="0"/>
              <a:t> pa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bangkim</a:t>
            </a:r>
            <a:r>
              <a:rPr lang="en-AU" sz="4800" dirty="0"/>
              <a:t> ah, ka </a:t>
            </a:r>
            <a:r>
              <a:rPr lang="en-AU" sz="4800" dirty="0" err="1"/>
              <a:t>lawm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pen </a:t>
            </a:r>
            <a:r>
              <a:rPr lang="en-AU" sz="4800" dirty="0" err="1"/>
              <a:t>na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376410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khualzinna</a:t>
            </a:r>
            <a:r>
              <a:rPr lang="en-AU" sz="4800" dirty="0"/>
              <a:t>, </a:t>
            </a:r>
            <a:r>
              <a:rPr lang="en-AU" sz="4800" dirty="0" err="1"/>
              <a:t>hih</a:t>
            </a:r>
            <a:r>
              <a:rPr lang="en-AU" sz="4800" dirty="0"/>
              <a:t> </a:t>
            </a:r>
            <a:r>
              <a:rPr lang="en-AU" sz="4800" dirty="0" err="1"/>
              <a:t>leitung</a:t>
            </a:r>
            <a:r>
              <a:rPr lang="en-AU" sz="4800" dirty="0"/>
              <a:t> ah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tonpih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khah</a:t>
            </a:r>
            <a:r>
              <a:rPr lang="en-AU" sz="4800" dirty="0"/>
              <a:t> </a:t>
            </a:r>
            <a:r>
              <a:rPr lang="en-AU" sz="4800" dirty="0" err="1"/>
              <a:t>ngeilo</a:t>
            </a:r>
            <a:r>
              <a:rPr lang="en-AU" sz="4800" dirty="0"/>
              <a:t>, </a:t>
            </a:r>
            <a:r>
              <a:rPr lang="en-AU" sz="4800" dirty="0" err="1"/>
              <a:t>itna</a:t>
            </a:r>
            <a:r>
              <a:rPr lang="en-AU" sz="4800" dirty="0"/>
              <a:t> </a:t>
            </a:r>
            <a:r>
              <a:rPr lang="en-AU" sz="4800" dirty="0" err="1"/>
              <a:t>khut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nong </a:t>
            </a:r>
            <a:r>
              <a:rPr lang="en-AU" sz="4800" dirty="0" err="1"/>
              <a:t>len</a:t>
            </a:r>
            <a:r>
              <a:rPr lang="en-AU" sz="4800" dirty="0"/>
              <a:t> a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lampi</a:t>
            </a:r>
            <a:r>
              <a:rPr lang="en-AU" sz="4800" dirty="0"/>
              <a:t> </a:t>
            </a:r>
            <a:r>
              <a:rPr lang="en-AU" sz="4800" dirty="0" err="1"/>
              <a:t>sau</a:t>
            </a:r>
            <a:r>
              <a:rPr lang="en-AU" sz="4800" dirty="0"/>
              <a:t>, </a:t>
            </a:r>
            <a:r>
              <a:rPr lang="en-AU" sz="4800" dirty="0" err="1"/>
              <a:t>suk</a:t>
            </a:r>
            <a:r>
              <a:rPr lang="en-AU" sz="4800" dirty="0"/>
              <a:t> </a:t>
            </a:r>
            <a:r>
              <a:rPr lang="en-AU" sz="4800" dirty="0" err="1"/>
              <a:t>leh</a:t>
            </a:r>
            <a:r>
              <a:rPr lang="en-AU" sz="4800" dirty="0"/>
              <a:t> to ah</a:t>
            </a:r>
          </a:p>
          <a:p>
            <a:pPr marL="0" indent="0" algn="ctr">
              <a:buNone/>
            </a:pPr>
            <a:r>
              <a:rPr lang="en-AU" sz="4800" dirty="0" err="1"/>
              <a:t>Lungkhamna</a:t>
            </a:r>
            <a:r>
              <a:rPr lang="en-AU" sz="4800" dirty="0"/>
              <a:t> </a:t>
            </a:r>
            <a:r>
              <a:rPr lang="en-AU" sz="4800" dirty="0" err="1"/>
              <a:t>huih-pi’n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nawk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ompihna</a:t>
            </a:r>
            <a:r>
              <a:rPr lang="en-AU" sz="4800" dirty="0"/>
              <a:t>, </a:t>
            </a:r>
            <a:r>
              <a:rPr lang="en-AU" sz="4800" dirty="0" err="1"/>
              <a:t>itna</a:t>
            </a:r>
            <a:r>
              <a:rPr lang="en-AU" sz="4800" dirty="0"/>
              <a:t> aw </a:t>
            </a:r>
            <a:r>
              <a:rPr lang="en-AU" sz="4800" dirty="0" err="1"/>
              <a:t>nem</a:t>
            </a:r>
            <a:r>
              <a:rPr lang="en-AU" sz="4800" dirty="0"/>
              <a:t> ka za</a:t>
            </a:r>
          </a:p>
        </p:txBody>
      </p:sp>
    </p:spTree>
    <p:extLst>
      <p:ext uri="{BB962C8B-B14F-4D97-AF65-F5344CB8AC3E}">
        <p14:creationId xmlns:p14="http://schemas.microsoft.com/office/powerpoint/2010/main" val="427494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AU" sz="4800" dirty="0"/>
              <a:t>Aw </a:t>
            </a:r>
            <a:r>
              <a:rPr lang="en-AU" sz="4800" dirty="0" err="1"/>
              <a:t>Topa</a:t>
            </a:r>
            <a:r>
              <a:rPr lang="en-AU" sz="4800" dirty="0"/>
              <a:t> aw,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Kei nong </a:t>
            </a:r>
            <a:r>
              <a:rPr lang="en-AU" sz="4800" dirty="0" err="1"/>
              <a:t>itna</a:t>
            </a:r>
            <a:r>
              <a:rPr lang="en-AU" sz="4800" dirty="0"/>
              <a:t> </a:t>
            </a:r>
            <a:r>
              <a:rPr lang="en-AU" sz="4800" dirty="0" err="1"/>
              <a:t>tumdang</a:t>
            </a:r>
            <a:r>
              <a:rPr lang="en-AU" sz="4800" dirty="0"/>
              <a:t> </a:t>
            </a:r>
            <a:r>
              <a:rPr lang="en-AU" sz="4800" dirty="0" err="1"/>
              <a:t>diak</a:t>
            </a:r>
            <a:r>
              <a:rPr lang="en-AU" sz="4800" dirty="0"/>
              <a:t> </a:t>
            </a:r>
            <a:r>
              <a:rPr lang="en-AU" sz="4800" dirty="0" err="1"/>
              <a:t>sa’ng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Nong </a:t>
            </a:r>
            <a:r>
              <a:rPr lang="en-AU" sz="4800" dirty="0" err="1"/>
              <a:t>ompih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, a </a:t>
            </a:r>
            <a:r>
              <a:rPr lang="en-AU" sz="4800" dirty="0" err="1"/>
              <a:t>nop</a:t>
            </a:r>
            <a:r>
              <a:rPr lang="en-AU" sz="4800" dirty="0"/>
              <a:t> in </a:t>
            </a:r>
            <a:r>
              <a:rPr lang="en-AU" sz="4800" dirty="0" err="1"/>
              <a:t>nuam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r>
              <a:rPr lang="en-AU" sz="4800" dirty="0"/>
              <a:t> </a:t>
            </a:r>
            <a:r>
              <a:rPr lang="en-AU" sz="4800" dirty="0" err="1"/>
              <a:t>zung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Lamet</a:t>
            </a:r>
            <a:r>
              <a:rPr lang="en-AU" sz="4800" dirty="0"/>
              <a:t> </a:t>
            </a:r>
            <a:r>
              <a:rPr lang="en-AU" sz="4800" dirty="0" err="1"/>
              <a:t>bei</a:t>
            </a:r>
            <a:r>
              <a:rPr lang="en-AU" sz="4800" dirty="0"/>
              <a:t> dong in ka om a</a:t>
            </a:r>
          </a:p>
          <a:p>
            <a:pPr marL="0" indent="0" algn="ctr">
              <a:buNone/>
            </a:pPr>
            <a:r>
              <a:rPr lang="en-AU" sz="4800" dirty="0"/>
              <a:t>Ka nu ka pa, </a:t>
            </a:r>
            <a:r>
              <a:rPr lang="en-AU" sz="4800" dirty="0" err="1"/>
              <a:t>kei</a:t>
            </a:r>
            <a:r>
              <a:rPr lang="en-AU" sz="4800" dirty="0"/>
              <a:t> </a:t>
            </a:r>
            <a:r>
              <a:rPr lang="en-AU" sz="4800" dirty="0" err="1"/>
              <a:t>hong</a:t>
            </a:r>
            <a:r>
              <a:rPr lang="en-AU" sz="4800" dirty="0"/>
              <a:t> </a:t>
            </a:r>
            <a:r>
              <a:rPr lang="en-AU" sz="4800" dirty="0" err="1"/>
              <a:t>kem</a:t>
            </a:r>
            <a:r>
              <a:rPr lang="en-AU" sz="4800" dirty="0"/>
              <a:t> pa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bangkim</a:t>
            </a:r>
            <a:r>
              <a:rPr lang="en-AU" sz="4800" dirty="0"/>
              <a:t> ah, ka </a:t>
            </a:r>
            <a:r>
              <a:rPr lang="en-AU" sz="4800" dirty="0" err="1"/>
              <a:t>lawm</a:t>
            </a:r>
            <a:r>
              <a:rPr lang="en-AU" sz="4800" dirty="0"/>
              <a:t> </a:t>
            </a:r>
            <a:r>
              <a:rPr lang="en-AU" sz="4800" dirty="0" err="1"/>
              <a:t>hoih</a:t>
            </a:r>
            <a:r>
              <a:rPr lang="en-AU" sz="4800" dirty="0"/>
              <a:t> pen </a:t>
            </a:r>
            <a:r>
              <a:rPr lang="en-AU" sz="4800" dirty="0" err="1"/>
              <a:t>na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89463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289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TOPA HOIH HI  (Galhiam)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2022-06-06T05:59:49Z</dcterms:modified>
</cp:coreProperties>
</file>