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68" r:id="rId4"/>
    <p:sldId id="267" r:id="rId5"/>
    <p:sldId id="271" r:id="rId6"/>
    <p:sldId id="270" r:id="rId7"/>
    <p:sldId id="269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2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3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6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88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4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92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3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2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143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1B1DB-0A8A-2F46-99DA-FE98C2E512C5}" type="datetimeFigureOut">
              <a:rPr lang="en-US" smtClean="0"/>
              <a:t>3/26/24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FF6F6-B723-F341-910B-FC2CF62CD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50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5731-3953-6A40-8A9D-357183F81A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270" y="2235200"/>
            <a:ext cx="10254343" cy="2387600"/>
          </a:xfrm>
        </p:spPr>
        <p:txBody>
          <a:bodyPr anchor="ctr">
            <a:normAutofit/>
          </a:bodyPr>
          <a:lstStyle/>
          <a:p>
            <a:r>
              <a:rPr lang="en-US" sz="54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TOPA, NANG LO 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2B50A-246F-554A-A746-2B5F98C9D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11686"/>
            <a:ext cx="1194050" cy="446314"/>
          </a:xfrm>
        </p:spPr>
        <p:txBody>
          <a:bodyPr anchor="ctr">
            <a:normAutofit/>
          </a:bodyPr>
          <a:lstStyle/>
          <a:p>
            <a:pPr algn="l"/>
            <a:r>
              <a:rPr lang="en-US" sz="1800" i="1" dirty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Sian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919147FC-A064-F245-9AA9-5DBFA2DE027F}"/>
              </a:ext>
            </a:extLst>
          </p:cNvPr>
          <p:cNvSpPr txBox="1">
            <a:spLocks/>
          </p:cNvSpPr>
          <p:nvPr/>
        </p:nvSpPr>
        <p:spPr>
          <a:xfrm>
            <a:off x="9851571" y="6411686"/>
            <a:ext cx="2340430" cy="446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err="1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rPr>
              <a:t>www.zomiworshipcollective.com</a:t>
            </a:r>
            <a:endParaRPr lang="en-US" sz="1200" dirty="0">
              <a:latin typeface="Helvetica Neue Light" panose="02000403000000020004" pitchFamily="2" charset="0"/>
              <a:ea typeface="Helvetica Neue Light" panose="020004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9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V1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nuntakna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sung,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om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hi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Huih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diik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kisap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bang'n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lo'n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Tomkal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sung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piang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sung lo, a kip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bangmah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om lo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Huihpi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nun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ciang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simloh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Belh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na’ng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muanhuai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om lo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689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ompihna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sung ah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cing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piak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lungnopna’n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launa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kang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ngeilo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itna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Ciktui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dawn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nuntakna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khut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sung om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187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421" y="462643"/>
            <a:ext cx="11653157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V2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lo,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sep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theih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khat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keng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Lam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tawp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dong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tonpih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Hong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makaih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tawntung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in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simloh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ki sap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bangmah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keng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theihpih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ding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keng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Nang hang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nungta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ing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49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ompihna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sung ah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cing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piak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lungnopna’n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launa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kang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ngeilo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itna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Ciktui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dawn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nuntakna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khut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sung om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73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CHORUS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Kei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ompihna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sung ah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khempeuh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ki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cing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piak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lungnopna’n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launa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teng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bei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kang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ngeilo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itna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Ciktui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dawn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nuntakna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khut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sung om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965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83419-657E-2649-8D9F-858C4CD20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462643"/>
            <a:ext cx="11353800" cy="5932714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AU" sz="2400" b="1" dirty="0">
                <a:latin typeface="Helvetica" pitchFamily="2" charset="0"/>
              </a:rPr>
              <a:t>TAG</a:t>
            </a: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A kang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ngeilo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itna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Ciktui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bang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nong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dawn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sak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 algn="ctr">
              <a:lnSpc>
                <a:spcPct val="100000"/>
              </a:lnSpc>
              <a:buNone/>
            </a:pP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nuntakna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Topa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na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4000" dirty="0" err="1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khut</a:t>
            </a:r>
            <a:r>
              <a:rPr lang="en-US" sz="40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sung om hi</a:t>
            </a:r>
            <a:endParaRPr lang="en-AU" sz="40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451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392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228</Words>
  <Application>Microsoft Macintosh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Helvetica Neue</vt:lpstr>
      <vt:lpstr>Helvetica Neue Light</vt:lpstr>
      <vt:lpstr>Office Theme</vt:lpstr>
      <vt:lpstr>TOPA, NANG LO 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NANG BANG KUA DANG OMLO</dc:title>
  <dc:creator>Regent Neihkhup</dc:creator>
  <cp:lastModifiedBy>Regent Neihkhup</cp:lastModifiedBy>
  <cp:revision>8</cp:revision>
  <dcterms:created xsi:type="dcterms:W3CDTF">2021-03-11T11:51:22Z</dcterms:created>
  <dcterms:modified xsi:type="dcterms:W3CDTF">2024-03-26T05:15:55Z</dcterms:modified>
</cp:coreProperties>
</file>