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6" r:id="rId3"/>
    <p:sldId id="267" r:id="rId4"/>
    <p:sldId id="268" r:id="rId5"/>
    <p:sldId id="271" r:id="rId6"/>
    <p:sldId id="272" r:id="rId7"/>
    <p:sldId id="274" r:id="rId8"/>
    <p:sldId id="273" r:id="rId9"/>
    <p:sldId id="276" r:id="rId10"/>
    <p:sldId id="275" r:id="rId11"/>
    <p:sldId id="277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 showGuides="1">
      <p:cViewPr varScale="1">
        <p:scale>
          <a:sx n="117" d="100"/>
          <a:sy n="117" d="100"/>
        </p:scale>
        <p:origin x="80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9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3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6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8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6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7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1/16/22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2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1/16/22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1/16/22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2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4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1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1B1DB-0A8A-2F46-99DA-FE98C2E512C5}" type="datetimeFigureOut">
              <a:rPr lang="en-US" smtClean="0"/>
              <a:t>1/16/22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508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A5731-3953-6A40-8A9D-357183F81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4270" y="2235200"/>
            <a:ext cx="10254343" cy="2387600"/>
          </a:xfrm>
        </p:spPr>
        <p:txBody>
          <a:bodyPr anchor="ctr">
            <a:normAutofit/>
          </a:bodyPr>
          <a:lstStyle/>
          <a:p>
            <a:r>
              <a:rPr lang="en-US" sz="5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TOPA’N SEMTHEI HI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22B50A-246F-554A-A746-2B5F98C9D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411686"/>
            <a:ext cx="1194050" cy="446314"/>
          </a:xfrm>
        </p:spPr>
        <p:txBody>
          <a:bodyPr anchor="ctr">
            <a:normAutofit/>
          </a:bodyPr>
          <a:lstStyle/>
          <a:p>
            <a:r>
              <a:rPr lang="en-US" sz="1800" i="1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Khual</a:t>
            </a:r>
            <a:r>
              <a:rPr lang="en-US" sz="1800" i="1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 Pi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19147FC-A064-F245-9AA9-5DBFA2DE027F}"/>
              </a:ext>
            </a:extLst>
          </p:cNvPr>
          <p:cNvSpPr txBox="1">
            <a:spLocks/>
          </p:cNvSpPr>
          <p:nvPr/>
        </p:nvSpPr>
        <p:spPr>
          <a:xfrm>
            <a:off x="9851571" y="6411686"/>
            <a:ext cx="2340430" cy="446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www.zomiworshipcollective.com</a:t>
            </a:r>
            <a:endParaRPr lang="en-US" sz="1200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996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864" y="462643"/>
            <a:ext cx="11642271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US" sz="4400" dirty="0" err="1"/>
              <a:t>Topa’n</a:t>
            </a:r>
            <a:r>
              <a:rPr lang="en-US" sz="4400" dirty="0"/>
              <a:t> </a:t>
            </a:r>
            <a:r>
              <a:rPr lang="en-US" sz="4400" dirty="0" err="1"/>
              <a:t>semthei</a:t>
            </a:r>
            <a:r>
              <a:rPr lang="en-US" sz="4400" dirty="0"/>
              <a:t> hi, </a:t>
            </a:r>
            <a:r>
              <a:rPr lang="en-US" sz="4400" dirty="0" err="1"/>
              <a:t>semthei</a:t>
            </a:r>
            <a:r>
              <a:rPr lang="en-US" sz="4400" dirty="0"/>
              <a:t> hi</a:t>
            </a:r>
            <a:endParaRPr lang="en-AU" sz="4400" dirty="0"/>
          </a:p>
          <a:p>
            <a:pPr marL="0" indent="0" algn="ctr">
              <a:buNone/>
            </a:pPr>
            <a:r>
              <a:rPr lang="en-US" sz="4400" dirty="0"/>
              <a:t>Sep </a:t>
            </a:r>
            <a:r>
              <a:rPr lang="en-US" sz="4400" dirty="0" err="1"/>
              <a:t>zawhloh</a:t>
            </a:r>
            <a:r>
              <a:rPr lang="en-US" sz="4400" dirty="0"/>
              <a:t> </a:t>
            </a:r>
            <a:r>
              <a:rPr lang="en-US" sz="4400" dirty="0" err="1"/>
              <a:t>nei</a:t>
            </a:r>
            <a:r>
              <a:rPr lang="en-US" sz="4400" dirty="0"/>
              <a:t> lo, </a:t>
            </a:r>
            <a:r>
              <a:rPr lang="en-US" sz="4400" dirty="0" err="1"/>
              <a:t>sihna</a:t>
            </a:r>
            <a:r>
              <a:rPr lang="en-US" sz="4400" dirty="0"/>
              <a:t> zo in a </a:t>
            </a:r>
            <a:r>
              <a:rPr lang="en-US" sz="4400" dirty="0" err="1"/>
              <a:t>thokik</a:t>
            </a:r>
            <a:r>
              <a:rPr lang="en-US" sz="4400" dirty="0"/>
              <a:t> hi</a:t>
            </a:r>
            <a:endParaRPr lang="en-AU" sz="4400" dirty="0"/>
          </a:p>
          <a:p>
            <a:pPr marL="0" indent="0" algn="ctr">
              <a:buNone/>
            </a:pPr>
            <a:r>
              <a:rPr lang="en-US" sz="4400" dirty="0" err="1"/>
              <a:t>Topa’n</a:t>
            </a:r>
            <a:r>
              <a:rPr lang="en-US" sz="4400" dirty="0"/>
              <a:t> </a:t>
            </a:r>
            <a:r>
              <a:rPr lang="en-US" sz="4400" dirty="0" err="1"/>
              <a:t>semthei</a:t>
            </a:r>
            <a:r>
              <a:rPr lang="en-US" sz="4400" dirty="0"/>
              <a:t> hi, </a:t>
            </a:r>
            <a:r>
              <a:rPr lang="en-US" sz="4400" dirty="0" err="1"/>
              <a:t>semthei</a:t>
            </a:r>
            <a:r>
              <a:rPr lang="en-US" sz="4400" dirty="0"/>
              <a:t> hi</a:t>
            </a:r>
            <a:endParaRPr lang="en-AU" sz="4400" dirty="0"/>
          </a:p>
          <a:p>
            <a:pPr marL="0" indent="0" algn="ctr">
              <a:buNone/>
            </a:pPr>
            <a:r>
              <a:rPr lang="en-US" sz="4400" dirty="0" err="1"/>
              <a:t>Lungkham</a:t>
            </a:r>
            <a:r>
              <a:rPr lang="en-US" sz="4400" dirty="0"/>
              <a:t> </a:t>
            </a:r>
            <a:r>
              <a:rPr lang="en-US" sz="4400" dirty="0" err="1"/>
              <a:t>buaina</a:t>
            </a:r>
            <a:r>
              <a:rPr lang="en-US" sz="4400" dirty="0"/>
              <a:t> </a:t>
            </a:r>
            <a:r>
              <a:rPr lang="en-US" sz="4400" dirty="0" err="1"/>
              <a:t>te</a:t>
            </a:r>
            <a:endParaRPr lang="en-AU" sz="4400" dirty="0"/>
          </a:p>
          <a:p>
            <a:pPr marL="0" indent="0" algn="ctr">
              <a:buNone/>
            </a:pPr>
            <a:r>
              <a:rPr lang="en-US" sz="4400" dirty="0" err="1"/>
              <a:t>Gualzawhna</a:t>
            </a:r>
            <a:r>
              <a:rPr lang="en-US" sz="4400" dirty="0"/>
              <a:t> </a:t>
            </a:r>
            <a:r>
              <a:rPr lang="en-US" sz="4400" dirty="0" err="1"/>
              <a:t>tawh</a:t>
            </a:r>
            <a:r>
              <a:rPr lang="en-US" sz="4400" dirty="0"/>
              <a:t> </a:t>
            </a:r>
            <a:r>
              <a:rPr lang="en-US" sz="4400" dirty="0" err="1"/>
              <a:t>hong</a:t>
            </a:r>
            <a:r>
              <a:rPr lang="en-US" sz="4400" dirty="0"/>
              <a:t> </a:t>
            </a:r>
            <a:r>
              <a:rPr lang="en-US" sz="4400" dirty="0" err="1"/>
              <a:t>hei</a:t>
            </a:r>
            <a:r>
              <a:rPr lang="en-US" sz="4400" dirty="0"/>
              <a:t> </a:t>
            </a:r>
            <a:r>
              <a:rPr lang="en-US" sz="4400" dirty="0" err="1"/>
              <a:t>sak</a:t>
            </a:r>
            <a:r>
              <a:rPr lang="en-US" sz="4400" dirty="0"/>
              <a:t> hi </a:t>
            </a:r>
          </a:p>
        </p:txBody>
      </p:sp>
    </p:spTree>
    <p:extLst>
      <p:ext uri="{BB962C8B-B14F-4D97-AF65-F5344CB8AC3E}">
        <p14:creationId xmlns:p14="http://schemas.microsoft.com/office/powerpoint/2010/main" val="1830630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864" y="462643"/>
            <a:ext cx="11642271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TAG</a:t>
            </a:r>
          </a:p>
          <a:p>
            <a:pPr marL="0" indent="0" algn="ctr">
              <a:buNone/>
            </a:pPr>
            <a:r>
              <a:rPr lang="en-US" sz="4400" dirty="0" err="1"/>
              <a:t>Lungkham</a:t>
            </a:r>
            <a:r>
              <a:rPr lang="en-US" sz="4400" dirty="0"/>
              <a:t> </a:t>
            </a:r>
            <a:r>
              <a:rPr lang="en-US" sz="4400" dirty="0" err="1"/>
              <a:t>buaina</a:t>
            </a:r>
            <a:r>
              <a:rPr lang="en-US" sz="4400" dirty="0"/>
              <a:t> </a:t>
            </a:r>
            <a:r>
              <a:rPr lang="en-US" sz="4400" dirty="0" err="1"/>
              <a:t>te</a:t>
            </a:r>
            <a:endParaRPr lang="en-AU" sz="4400" dirty="0"/>
          </a:p>
          <a:p>
            <a:pPr marL="0" indent="0" algn="ctr">
              <a:buNone/>
            </a:pPr>
            <a:r>
              <a:rPr lang="en-US" sz="4400" dirty="0" err="1"/>
              <a:t>Gualzawhna</a:t>
            </a:r>
            <a:r>
              <a:rPr lang="en-US" sz="4400" dirty="0"/>
              <a:t> </a:t>
            </a:r>
            <a:r>
              <a:rPr lang="en-US" sz="4400" dirty="0" err="1"/>
              <a:t>tawh</a:t>
            </a:r>
            <a:r>
              <a:rPr lang="en-US" sz="4400" dirty="0"/>
              <a:t> </a:t>
            </a:r>
            <a:r>
              <a:rPr lang="en-US" sz="4400" dirty="0" err="1"/>
              <a:t>hong</a:t>
            </a:r>
            <a:r>
              <a:rPr lang="en-US" sz="4400" dirty="0"/>
              <a:t> </a:t>
            </a:r>
            <a:r>
              <a:rPr lang="en-US" sz="4400" dirty="0" err="1"/>
              <a:t>hei</a:t>
            </a:r>
            <a:r>
              <a:rPr lang="en-US" sz="4400" dirty="0"/>
              <a:t> </a:t>
            </a:r>
            <a:r>
              <a:rPr lang="en-US" sz="4400" dirty="0" err="1"/>
              <a:t>sak</a:t>
            </a:r>
            <a:r>
              <a:rPr lang="en-US" sz="4400" dirty="0"/>
              <a:t> hi </a:t>
            </a:r>
          </a:p>
          <a:p>
            <a:pPr marL="0" indent="0" algn="ctr">
              <a:buNone/>
            </a:pPr>
            <a:r>
              <a:rPr lang="en-US" dirty="0"/>
              <a:t>~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53867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926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V1</a:t>
            </a:r>
          </a:p>
          <a:p>
            <a:pPr marL="0" indent="0" algn="ctr">
              <a:buNone/>
            </a:pPr>
            <a:r>
              <a:rPr lang="en-US" sz="4400" dirty="0" err="1"/>
              <a:t>Haksatna</a:t>
            </a:r>
            <a:r>
              <a:rPr lang="en-US" sz="4400" dirty="0"/>
              <a:t> </a:t>
            </a:r>
            <a:r>
              <a:rPr lang="en-US" sz="4400" dirty="0" err="1"/>
              <a:t>te</a:t>
            </a:r>
            <a:r>
              <a:rPr lang="en-US" sz="4400" dirty="0"/>
              <a:t> hang in, </a:t>
            </a:r>
            <a:r>
              <a:rPr lang="en-US" sz="4400" dirty="0" err="1"/>
              <a:t>thanem</a:t>
            </a:r>
            <a:r>
              <a:rPr lang="en-US" sz="4400" dirty="0"/>
              <a:t> in ka om </a:t>
            </a:r>
            <a:r>
              <a:rPr lang="en-US" sz="4400" dirty="0" err="1"/>
              <a:t>ciang</a:t>
            </a:r>
            <a:endParaRPr lang="en-AU" sz="4400" dirty="0"/>
          </a:p>
          <a:p>
            <a:pPr marL="0" indent="0" algn="ctr">
              <a:buNone/>
            </a:pPr>
            <a:r>
              <a:rPr lang="en-US" sz="4400" dirty="0" err="1"/>
              <a:t>Cih</a:t>
            </a:r>
            <a:r>
              <a:rPr lang="en-US" sz="4400" dirty="0"/>
              <a:t> </a:t>
            </a:r>
            <a:r>
              <a:rPr lang="en-US" sz="4400" dirty="0" err="1"/>
              <a:t>nang</a:t>
            </a:r>
            <a:r>
              <a:rPr lang="en-US" sz="4400" dirty="0"/>
              <a:t> </a:t>
            </a:r>
            <a:r>
              <a:rPr lang="en-US" sz="4400" dirty="0" err="1"/>
              <a:t>theilo</a:t>
            </a:r>
            <a:r>
              <a:rPr lang="en-US" sz="4400" dirty="0"/>
              <a:t> in, </a:t>
            </a:r>
            <a:r>
              <a:rPr lang="en-US" sz="4400" dirty="0" err="1"/>
              <a:t>kun</a:t>
            </a:r>
            <a:r>
              <a:rPr lang="en-US" sz="4400" dirty="0"/>
              <a:t> in ka </a:t>
            </a:r>
            <a:r>
              <a:rPr lang="en-US" sz="4400" dirty="0" err="1"/>
              <a:t>kah</a:t>
            </a:r>
            <a:r>
              <a:rPr lang="en-US" sz="4400" dirty="0"/>
              <a:t> </a:t>
            </a:r>
            <a:r>
              <a:rPr lang="en-US" sz="4400" dirty="0" err="1"/>
              <a:t>laitak</a:t>
            </a:r>
            <a:endParaRPr lang="en-AU" sz="4400" dirty="0"/>
          </a:p>
          <a:p>
            <a:pPr marL="0" indent="0" algn="ctr">
              <a:buNone/>
            </a:pPr>
            <a:r>
              <a:rPr lang="en-US" sz="4400" dirty="0" err="1"/>
              <a:t>Topa</a:t>
            </a:r>
            <a:r>
              <a:rPr lang="en-US" sz="4400" dirty="0"/>
              <a:t> </a:t>
            </a:r>
            <a:r>
              <a:rPr lang="en-US" sz="4400" dirty="0" err="1"/>
              <a:t>hopihna</a:t>
            </a:r>
            <a:r>
              <a:rPr lang="en-US" sz="4400" dirty="0"/>
              <a:t> aw </a:t>
            </a:r>
            <a:r>
              <a:rPr lang="en-US" sz="4400" dirty="0" err="1"/>
              <a:t>nem</a:t>
            </a:r>
            <a:r>
              <a:rPr lang="en-US" sz="4400" dirty="0"/>
              <a:t> in, </a:t>
            </a:r>
            <a:r>
              <a:rPr lang="en-US" sz="4400" dirty="0" err="1"/>
              <a:t>vangikpua</a:t>
            </a:r>
            <a:r>
              <a:rPr lang="en-US" sz="4400" dirty="0"/>
              <a:t> </a:t>
            </a:r>
            <a:r>
              <a:rPr lang="en-US" sz="4400" dirty="0" err="1"/>
              <a:t>agim</a:t>
            </a:r>
            <a:r>
              <a:rPr lang="en-US" sz="4400" dirty="0"/>
              <a:t> mi aw</a:t>
            </a:r>
            <a:endParaRPr lang="en-AU" sz="4400" dirty="0"/>
          </a:p>
          <a:p>
            <a:pPr marL="0" indent="0" algn="ctr">
              <a:buNone/>
            </a:pPr>
            <a:r>
              <a:rPr lang="en-US" sz="4400" dirty="0"/>
              <a:t>Hong pai in, </a:t>
            </a:r>
            <a:r>
              <a:rPr lang="en-US" sz="4400" dirty="0" err="1"/>
              <a:t>tawldamna</a:t>
            </a:r>
            <a:r>
              <a:rPr lang="en-US" sz="4400" dirty="0"/>
              <a:t> </a:t>
            </a:r>
            <a:r>
              <a:rPr lang="en-US" sz="4400" dirty="0" err="1"/>
              <a:t>kong</a:t>
            </a:r>
            <a:r>
              <a:rPr lang="en-US" sz="4400" dirty="0"/>
              <a:t> pia ding ci</a:t>
            </a:r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val="1379914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864" y="462643"/>
            <a:ext cx="11642271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V2</a:t>
            </a:r>
          </a:p>
          <a:p>
            <a:pPr marL="0" indent="0" algn="ctr">
              <a:buNone/>
            </a:pPr>
            <a:r>
              <a:rPr lang="en-US" sz="4400" dirty="0" err="1"/>
              <a:t>Haksatna</a:t>
            </a:r>
            <a:r>
              <a:rPr lang="en-US" sz="4400" dirty="0"/>
              <a:t> </a:t>
            </a:r>
            <a:r>
              <a:rPr lang="en-US" sz="4400" dirty="0" err="1"/>
              <a:t>te</a:t>
            </a:r>
            <a:r>
              <a:rPr lang="en-US" sz="4400" dirty="0"/>
              <a:t> </a:t>
            </a:r>
            <a:r>
              <a:rPr lang="en-US" sz="4400" dirty="0" err="1"/>
              <a:t>khempeuh</a:t>
            </a:r>
            <a:r>
              <a:rPr lang="en-US" sz="4400" dirty="0"/>
              <a:t>, </a:t>
            </a:r>
            <a:r>
              <a:rPr lang="en-US" sz="4400" dirty="0" err="1"/>
              <a:t>thupha</a:t>
            </a:r>
            <a:r>
              <a:rPr lang="en-US" sz="4400" dirty="0"/>
              <a:t> </a:t>
            </a:r>
            <a:r>
              <a:rPr lang="en-US" sz="4400" dirty="0" err="1"/>
              <a:t>nong</a:t>
            </a:r>
            <a:r>
              <a:rPr lang="en-US" sz="4400" dirty="0"/>
              <a:t> hi </a:t>
            </a:r>
            <a:r>
              <a:rPr lang="en-US" sz="4400" dirty="0" err="1"/>
              <a:t>sak</a:t>
            </a:r>
            <a:r>
              <a:rPr lang="en-US" sz="4400" dirty="0"/>
              <a:t> hi</a:t>
            </a:r>
            <a:endParaRPr lang="en-AU" sz="4400" dirty="0"/>
          </a:p>
          <a:p>
            <a:pPr marL="0" indent="0" algn="ctr">
              <a:buNone/>
            </a:pPr>
            <a:r>
              <a:rPr lang="en-US" sz="4400" dirty="0"/>
              <a:t>Ka </a:t>
            </a:r>
            <a:r>
              <a:rPr lang="en-US" sz="4400" dirty="0" err="1"/>
              <a:t>kahna</a:t>
            </a:r>
            <a:r>
              <a:rPr lang="en-US" sz="4400" dirty="0"/>
              <a:t> aw </a:t>
            </a:r>
            <a:r>
              <a:rPr lang="en-US" sz="4400" dirty="0" err="1"/>
              <a:t>te</a:t>
            </a:r>
            <a:r>
              <a:rPr lang="en-US" sz="4400" dirty="0"/>
              <a:t> </a:t>
            </a:r>
            <a:r>
              <a:rPr lang="en-US" sz="4400" dirty="0" err="1"/>
              <a:t>zong</a:t>
            </a:r>
            <a:r>
              <a:rPr lang="en-US" sz="4400" dirty="0"/>
              <a:t>, </a:t>
            </a:r>
            <a:r>
              <a:rPr lang="en-US" sz="4400" dirty="0" err="1"/>
              <a:t>lamna</a:t>
            </a:r>
            <a:r>
              <a:rPr lang="en-US" sz="4400" dirty="0"/>
              <a:t> </a:t>
            </a:r>
            <a:r>
              <a:rPr lang="en-US" sz="4400" dirty="0" err="1"/>
              <a:t>tawh</a:t>
            </a:r>
            <a:r>
              <a:rPr lang="en-US" sz="4400" dirty="0"/>
              <a:t> </a:t>
            </a:r>
            <a:r>
              <a:rPr lang="en-US" sz="4400" dirty="0" err="1"/>
              <a:t>nong</a:t>
            </a:r>
            <a:r>
              <a:rPr lang="en-US" sz="4400" dirty="0"/>
              <a:t> </a:t>
            </a:r>
            <a:r>
              <a:rPr lang="en-US" sz="4400" dirty="0" err="1"/>
              <a:t>heisak</a:t>
            </a:r>
            <a:r>
              <a:rPr lang="en-US" sz="4400" dirty="0"/>
              <a:t> hi</a:t>
            </a:r>
            <a:endParaRPr lang="en-AU" sz="4400" dirty="0"/>
          </a:p>
          <a:p>
            <a:pPr marL="0" indent="0" algn="ctr">
              <a:buNone/>
            </a:pPr>
            <a:r>
              <a:rPr lang="en-US" sz="4400" dirty="0" err="1"/>
              <a:t>Topa</a:t>
            </a:r>
            <a:r>
              <a:rPr lang="en-US" sz="4400" dirty="0"/>
              <a:t> </a:t>
            </a:r>
            <a:r>
              <a:rPr lang="en-US" sz="4400" dirty="0" err="1"/>
              <a:t>khut</a:t>
            </a:r>
            <a:r>
              <a:rPr lang="en-US" sz="4400" dirty="0"/>
              <a:t> in </a:t>
            </a:r>
            <a:r>
              <a:rPr lang="en-US" sz="4400" dirty="0" err="1"/>
              <a:t>seplah</a:t>
            </a:r>
            <a:r>
              <a:rPr lang="en-US" sz="4400" dirty="0"/>
              <a:t> </a:t>
            </a:r>
            <a:r>
              <a:rPr lang="en-US" sz="4400" dirty="0" err="1"/>
              <a:t>neilo</a:t>
            </a:r>
            <a:r>
              <a:rPr lang="en-US" sz="4400" dirty="0"/>
              <a:t>, </a:t>
            </a:r>
            <a:r>
              <a:rPr lang="en-US" sz="4400" dirty="0" err="1"/>
              <a:t>Apiang</a:t>
            </a:r>
            <a:r>
              <a:rPr lang="en-US" sz="4400" dirty="0"/>
              <a:t> </a:t>
            </a:r>
            <a:r>
              <a:rPr lang="en-US" sz="4400" dirty="0" err="1"/>
              <a:t>theilo</a:t>
            </a:r>
            <a:r>
              <a:rPr lang="en-US" sz="4400" dirty="0"/>
              <a:t> </a:t>
            </a:r>
            <a:r>
              <a:rPr lang="en-US" sz="4400" dirty="0" err="1"/>
              <a:t>zong</a:t>
            </a:r>
            <a:r>
              <a:rPr lang="en-US" sz="4400" dirty="0"/>
              <a:t> </a:t>
            </a:r>
            <a:r>
              <a:rPr lang="en-US" sz="4400" dirty="0" err="1"/>
              <a:t>omlo</a:t>
            </a:r>
            <a:endParaRPr lang="en-AU" sz="4400" dirty="0"/>
          </a:p>
          <a:p>
            <a:pPr marL="0" indent="0" algn="ctr">
              <a:buNone/>
            </a:pPr>
            <a:r>
              <a:rPr lang="en-US" sz="4400" dirty="0" err="1"/>
              <a:t>Nisim</a:t>
            </a:r>
            <a:r>
              <a:rPr lang="en-US" sz="4400" dirty="0"/>
              <a:t> in, </a:t>
            </a:r>
            <a:r>
              <a:rPr lang="en-US" sz="4400" dirty="0" err="1"/>
              <a:t>na</a:t>
            </a:r>
            <a:r>
              <a:rPr lang="en-US" sz="4400" dirty="0"/>
              <a:t> min </a:t>
            </a:r>
            <a:r>
              <a:rPr lang="en-US" sz="4400" dirty="0" err="1"/>
              <a:t>kong</a:t>
            </a:r>
            <a:r>
              <a:rPr lang="en-US" sz="4400" dirty="0"/>
              <a:t> </a:t>
            </a:r>
            <a:r>
              <a:rPr lang="en-US" sz="4400" dirty="0" err="1"/>
              <a:t>pahtawi</a:t>
            </a:r>
            <a:r>
              <a:rPr lang="en-US" sz="4400" dirty="0"/>
              <a:t> hi </a:t>
            </a:r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val="2553441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864" y="462643"/>
            <a:ext cx="11642271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US" sz="4400" dirty="0" err="1"/>
              <a:t>Topa’n</a:t>
            </a:r>
            <a:r>
              <a:rPr lang="en-US" sz="4400" dirty="0"/>
              <a:t> </a:t>
            </a:r>
            <a:r>
              <a:rPr lang="en-US" sz="4400" dirty="0" err="1"/>
              <a:t>semthei</a:t>
            </a:r>
            <a:r>
              <a:rPr lang="en-US" sz="4400" dirty="0"/>
              <a:t> hi, </a:t>
            </a:r>
            <a:r>
              <a:rPr lang="en-US" sz="4400" dirty="0" err="1"/>
              <a:t>semthei</a:t>
            </a:r>
            <a:r>
              <a:rPr lang="en-US" sz="4400" dirty="0"/>
              <a:t> hi</a:t>
            </a:r>
            <a:endParaRPr lang="en-AU" sz="4400" dirty="0"/>
          </a:p>
          <a:p>
            <a:pPr marL="0" indent="0" algn="ctr">
              <a:buNone/>
            </a:pPr>
            <a:r>
              <a:rPr lang="en-US" sz="4400" dirty="0"/>
              <a:t>Sep </a:t>
            </a:r>
            <a:r>
              <a:rPr lang="en-US" sz="4400" dirty="0" err="1"/>
              <a:t>zawhloh</a:t>
            </a:r>
            <a:r>
              <a:rPr lang="en-US" sz="4400" dirty="0"/>
              <a:t> </a:t>
            </a:r>
            <a:r>
              <a:rPr lang="en-US" sz="4400" dirty="0" err="1"/>
              <a:t>nei</a:t>
            </a:r>
            <a:r>
              <a:rPr lang="en-US" sz="4400" dirty="0"/>
              <a:t> lo, </a:t>
            </a:r>
            <a:r>
              <a:rPr lang="en-US" sz="4400" dirty="0" err="1"/>
              <a:t>sihna</a:t>
            </a:r>
            <a:r>
              <a:rPr lang="en-US" sz="4400" dirty="0"/>
              <a:t> zo in a </a:t>
            </a:r>
            <a:r>
              <a:rPr lang="en-US" sz="4400" dirty="0" err="1"/>
              <a:t>thokik</a:t>
            </a:r>
            <a:r>
              <a:rPr lang="en-US" sz="4400" dirty="0"/>
              <a:t> hi</a:t>
            </a:r>
            <a:endParaRPr lang="en-AU" sz="4400" dirty="0"/>
          </a:p>
          <a:p>
            <a:pPr marL="0" indent="0" algn="ctr">
              <a:buNone/>
            </a:pPr>
            <a:r>
              <a:rPr lang="en-US" sz="4400" dirty="0" err="1"/>
              <a:t>Topa’n</a:t>
            </a:r>
            <a:r>
              <a:rPr lang="en-US" sz="4400" dirty="0"/>
              <a:t> </a:t>
            </a:r>
            <a:r>
              <a:rPr lang="en-US" sz="4400" dirty="0" err="1"/>
              <a:t>semthei</a:t>
            </a:r>
            <a:r>
              <a:rPr lang="en-US" sz="4400" dirty="0"/>
              <a:t> hi, </a:t>
            </a:r>
            <a:r>
              <a:rPr lang="en-US" sz="4400" dirty="0" err="1"/>
              <a:t>semthei</a:t>
            </a:r>
            <a:r>
              <a:rPr lang="en-US" sz="4400" dirty="0"/>
              <a:t> hi</a:t>
            </a:r>
            <a:endParaRPr lang="en-AU" sz="4400" dirty="0"/>
          </a:p>
          <a:p>
            <a:pPr marL="0" indent="0" algn="ctr">
              <a:buNone/>
            </a:pPr>
            <a:r>
              <a:rPr lang="en-US" sz="4400" dirty="0" err="1"/>
              <a:t>Lungkham</a:t>
            </a:r>
            <a:r>
              <a:rPr lang="en-US" sz="4400" dirty="0"/>
              <a:t> </a:t>
            </a:r>
            <a:r>
              <a:rPr lang="en-US" sz="4400" dirty="0" err="1"/>
              <a:t>buaina</a:t>
            </a:r>
            <a:r>
              <a:rPr lang="en-US" sz="4400" dirty="0"/>
              <a:t> </a:t>
            </a:r>
            <a:r>
              <a:rPr lang="en-US" sz="4400" dirty="0" err="1"/>
              <a:t>te</a:t>
            </a:r>
            <a:endParaRPr lang="en-AU" sz="4400" dirty="0"/>
          </a:p>
          <a:p>
            <a:pPr marL="0" indent="0" algn="ctr">
              <a:buNone/>
            </a:pPr>
            <a:r>
              <a:rPr lang="en-US" sz="4400" dirty="0" err="1"/>
              <a:t>Gualzawhna</a:t>
            </a:r>
            <a:r>
              <a:rPr lang="en-US" sz="4400" dirty="0"/>
              <a:t> </a:t>
            </a:r>
            <a:r>
              <a:rPr lang="en-US" sz="4400" dirty="0" err="1"/>
              <a:t>tawh</a:t>
            </a:r>
            <a:r>
              <a:rPr lang="en-US" sz="4400" dirty="0"/>
              <a:t> </a:t>
            </a:r>
            <a:r>
              <a:rPr lang="en-US" sz="4400" dirty="0" err="1"/>
              <a:t>hong</a:t>
            </a:r>
            <a:r>
              <a:rPr lang="en-US" sz="4400" dirty="0"/>
              <a:t> </a:t>
            </a:r>
            <a:r>
              <a:rPr lang="en-US" sz="4400" dirty="0" err="1"/>
              <a:t>hei</a:t>
            </a:r>
            <a:r>
              <a:rPr lang="en-US" sz="4400" dirty="0"/>
              <a:t> </a:t>
            </a:r>
            <a:r>
              <a:rPr lang="en-US" sz="4400" dirty="0" err="1"/>
              <a:t>sak</a:t>
            </a:r>
            <a:r>
              <a:rPr lang="en-US" sz="4400" dirty="0"/>
              <a:t> hi </a:t>
            </a:r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val="4230168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864" y="462643"/>
            <a:ext cx="11642271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V2</a:t>
            </a:r>
          </a:p>
          <a:p>
            <a:pPr marL="0" indent="0" algn="ctr">
              <a:buNone/>
            </a:pPr>
            <a:r>
              <a:rPr lang="en-US" sz="4400" dirty="0" err="1"/>
              <a:t>Haksatna</a:t>
            </a:r>
            <a:r>
              <a:rPr lang="en-US" sz="4400" dirty="0"/>
              <a:t> </a:t>
            </a:r>
            <a:r>
              <a:rPr lang="en-US" sz="4400" dirty="0" err="1"/>
              <a:t>te</a:t>
            </a:r>
            <a:r>
              <a:rPr lang="en-US" sz="4400" dirty="0"/>
              <a:t> </a:t>
            </a:r>
            <a:r>
              <a:rPr lang="en-US" sz="4400" dirty="0" err="1"/>
              <a:t>khempeuh</a:t>
            </a:r>
            <a:r>
              <a:rPr lang="en-US" sz="4400" dirty="0"/>
              <a:t>, </a:t>
            </a:r>
            <a:r>
              <a:rPr lang="en-US" sz="4400" dirty="0" err="1"/>
              <a:t>thupha</a:t>
            </a:r>
            <a:r>
              <a:rPr lang="en-US" sz="4400" dirty="0"/>
              <a:t> </a:t>
            </a:r>
            <a:r>
              <a:rPr lang="en-US" sz="4400" dirty="0" err="1"/>
              <a:t>nong</a:t>
            </a:r>
            <a:r>
              <a:rPr lang="en-US" sz="4400" dirty="0"/>
              <a:t> hi </a:t>
            </a:r>
            <a:r>
              <a:rPr lang="en-US" sz="4400" dirty="0" err="1"/>
              <a:t>sak</a:t>
            </a:r>
            <a:r>
              <a:rPr lang="en-US" sz="4400" dirty="0"/>
              <a:t> hi</a:t>
            </a:r>
            <a:endParaRPr lang="en-AU" sz="4400" dirty="0"/>
          </a:p>
          <a:p>
            <a:pPr marL="0" indent="0" algn="ctr">
              <a:buNone/>
            </a:pPr>
            <a:r>
              <a:rPr lang="en-US" sz="4400" dirty="0"/>
              <a:t>Ka </a:t>
            </a:r>
            <a:r>
              <a:rPr lang="en-US" sz="4400" dirty="0" err="1"/>
              <a:t>kahna</a:t>
            </a:r>
            <a:r>
              <a:rPr lang="en-US" sz="4400" dirty="0"/>
              <a:t> aw </a:t>
            </a:r>
            <a:r>
              <a:rPr lang="en-US" sz="4400" dirty="0" err="1"/>
              <a:t>te</a:t>
            </a:r>
            <a:r>
              <a:rPr lang="en-US" sz="4400" dirty="0"/>
              <a:t> </a:t>
            </a:r>
            <a:r>
              <a:rPr lang="en-US" sz="4400" dirty="0" err="1"/>
              <a:t>zong</a:t>
            </a:r>
            <a:r>
              <a:rPr lang="en-US" sz="4400" dirty="0"/>
              <a:t>, </a:t>
            </a:r>
            <a:r>
              <a:rPr lang="en-US" sz="4400" dirty="0" err="1"/>
              <a:t>lamna</a:t>
            </a:r>
            <a:r>
              <a:rPr lang="en-US" sz="4400" dirty="0"/>
              <a:t> </a:t>
            </a:r>
            <a:r>
              <a:rPr lang="en-US" sz="4400" dirty="0" err="1"/>
              <a:t>tawh</a:t>
            </a:r>
            <a:r>
              <a:rPr lang="en-US" sz="4400" dirty="0"/>
              <a:t> </a:t>
            </a:r>
            <a:r>
              <a:rPr lang="en-US" sz="4400" dirty="0" err="1"/>
              <a:t>nong</a:t>
            </a:r>
            <a:r>
              <a:rPr lang="en-US" sz="4400" dirty="0"/>
              <a:t> </a:t>
            </a:r>
            <a:r>
              <a:rPr lang="en-US" sz="4400" dirty="0" err="1"/>
              <a:t>heisak</a:t>
            </a:r>
            <a:r>
              <a:rPr lang="en-US" sz="4400" dirty="0"/>
              <a:t> hi</a:t>
            </a:r>
            <a:endParaRPr lang="en-AU" sz="4400" dirty="0"/>
          </a:p>
          <a:p>
            <a:pPr marL="0" indent="0" algn="ctr">
              <a:buNone/>
            </a:pPr>
            <a:r>
              <a:rPr lang="en-US" sz="4400" dirty="0" err="1"/>
              <a:t>Topa</a:t>
            </a:r>
            <a:r>
              <a:rPr lang="en-US" sz="4400" dirty="0"/>
              <a:t> </a:t>
            </a:r>
            <a:r>
              <a:rPr lang="en-US" sz="4400" dirty="0" err="1"/>
              <a:t>khut</a:t>
            </a:r>
            <a:r>
              <a:rPr lang="en-US" sz="4400" dirty="0"/>
              <a:t> in </a:t>
            </a:r>
            <a:r>
              <a:rPr lang="en-US" sz="4400" dirty="0" err="1"/>
              <a:t>seplah</a:t>
            </a:r>
            <a:r>
              <a:rPr lang="en-US" sz="4400" dirty="0"/>
              <a:t> </a:t>
            </a:r>
            <a:r>
              <a:rPr lang="en-US" sz="4400" dirty="0" err="1"/>
              <a:t>neilo</a:t>
            </a:r>
            <a:r>
              <a:rPr lang="en-US" sz="4400" dirty="0"/>
              <a:t>, </a:t>
            </a:r>
            <a:r>
              <a:rPr lang="en-US" sz="4400" dirty="0" err="1"/>
              <a:t>Apiang</a:t>
            </a:r>
            <a:r>
              <a:rPr lang="en-US" sz="4400" dirty="0"/>
              <a:t> </a:t>
            </a:r>
            <a:r>
              <a:rPr lang="en-US" sz="4400" dirty="0" err="1"/>
              <a:t>theilo</a:t>
            </a:r>
            <a:r>
              <a:rPr lang="en-US" sz="4400" dirty="0"/>
              <a:t> </a:t>
            </a:r>
            <a:r>
              <a:rPr lang="en-US" sz="4400" dirty="0" err="1"/>
              <a:t>zong</a:t>
            </a:r>
            <a:r>
              <a:rPr lang="en-US" sz="4400" dirty="0"/>
              <a:t> </a:t>
            </a:r>
            <a:r>
              <a:rPr lang="en-US" sz="4400" dirty="0" err="1"/>
              <a:t>omlo</a:t>
            </a:r>
            <a:endParaRPr lang="en-AU" sz="4400" dirty="0"/>
          </a:p>
          <a:p>
            <a:pPr marL="0" indent="0" algn="ctr">
              <a:buNone/>
            </a:pPr>
            <a:r>
              <a:rPr lang="en-US" sz="4400" dirty="0" err="1"/>
              <a:t>Nisim</a:t>
            </a:r>
            <a:r>
              <a:rPr lang="en-US" sz="4400" dirty="0"/>
              <a:t> in, </a:t>
            </a:r>
            <a:r>
              <a:rPr lang="en-US" sz="4400" dirty="0" err="1"/>
              <a:t>na</a:t>
            </a:r>
            <a:r>
              <a:rPr lang="en-US" sz="4400" dirty="0"/>
              <a:t> min </a:t>
            </a:r>
            <a:r>
              <a:rPr lang="en-US" sz="4400" dirty="0" err="1"/>
              <a:t>kong</a:t>
            </a:r>
            <a:r>
              <a:rPr lang="en-US" sz="4400" dirty="0"/>
              <a:t> </a:t>
            </a:r>
            <a:r>
              <a:rPr lang="en-US" sz="4400" dirty="0" err="1"/>
              <a:t>pahtawi</a:t>
            </a:r>
            <a:r>
              <a:rPr lang="en-US" sz="4400" dirty="0"/>
              <a:t> hi </a:t>
            </a:r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val="3101646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864" y="462643"/>
            <a:ext cx="11642271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US" sz="4400" dirty="0" err="1"/>
              <a:t>Topa’n</a:t>
            </a:r>
            <a:r>
              <a:rPr lang="en-US" sz="4400" dirty="0"/>
              <a:t> </a:t>
            </a:r>
            <a:r>
              <a:rPr lang="en-US" sz="4400" dirty="0" err="1"/>
              <a:t>semthei</a:t>
            </a:r>
            <a:r>
              <a:rPr lang="en-US" sz="4400" dirty="0"/>
              <a:t> hi, </a:t>
            </a:r>
            <a:r>
              <a:rPr lang="en-US" sz="4400" dirty="0" err="1"/>
              <a:t>semthei</a:t>
            </a:r>
            <a:r>
              <a:rPr lang="en-US" sz="4400" dirty="0"/>
              <a:t> hi</a:t>
            </a:r>
            <a:endParaRPr lang="en-AU" sz="4400" dirty="0"/>
          </a:p>
          <a:p>
            <a:pPr marL="0" indent="0" algn="ctr">
              <a:buNone/>
            </a:pPr>
            <a:r>
              <a:rPr lang="en-US" sz="4400" dirty="0"/>
              <a:t>Sep </a:t>
            </a:r>
            <a:r>
              <a:rPr lang="en-US" sz="4400" dirty="0" err="1"/>
              <a:t>zawhloh</a:t>
            </a:r>
            <a:r>
              <a:rPr lang="en-US" sz="4400" dirty="0"/>
              <a:t> </a:t>
            </a:r>
            <a:r>
              <a:rPr lang="en-US" sz="4400" dirty="0" err="1"/>
              <a:t>nei</a:t>
            </a:r>
            <a:r>
              <a:rPr lang="en-US" sz="4400" dirty="0"/>
              <a:t> lo, </a:t>
            </a:r>
            <a:r>
              <a:rPr lang="en-US" sz="4400" dirty="0" err="1"/>
              <a:t>sihna</a:t>
            </a:r>
            <a:r>
              <a:rPr lang="en-US" sz="4400" dirty="0"/>
              <a:t> zo in a </a:t>
            </a:r>
            <a:r>
              <a:rPr lang="en-US" sz="4400" dirty="0" err="1"/>
              <a:t>thokik</a:t>
            </a:r>
            <a:r>
              <a:rPr lang="en-US" sz="4400" dirty="0"/>
              <a:t> hi</a:t>
            </a:r>
            <a:endParaRPr lang="en-AU" sz="4400" dirty="0"/>
          </a:p>
          <a:p>
            <a:pPr marL="0" indent="0" algn="ctr">
              <a:buNone/>
            </a:pPr>
            <a:r>
              <a:rPr lang="en-US" sz="4400" dirty="0" err="1"/>
              <a:t>Topa’n</a:t>
            </a:r>
            <a:r>
              <a:rPr lang="en-US" sz="4400" dirty="0"/>
              <a:t> </a:t>
            </a:r>
            <a:r>
              <a:rPr lang="en-US" sz="4400" dirty="0" err="1"/>
              <a:t>semthei</a:t>
            </a:r>
            <a:r>
              <a:rPr lang="en-US" sz="4400" dirty="0"/>
              <a:t> hi, </a:t>
            </a:r>
            <a:r>
              <a:rPr lang="en-US" sz="4400" dirty="0" err="1"/>
              <a:t>semthei</a:t>
            </a:r>
            <a:r>
              <a:rPr lang="en-US" sz="4400" dirty="0"/>
              <a:t> hi</a:t>
            </a:r>
            <a:endParaRPr lang="en-AU" sz="4400" dirty="0"/>
          </a:p>
          <a:p>
            <a:pPr marL="0" indent="0" algn="ctr">
              <a:buNone/>
            </a:pPr>
            <a:r>
              <a:rPr lang="en-US" sz="4400" dirty="0" err="1"/>
              <a:t>Lungkham</a:t>
            </a:r>
            <a:r>
              <a:rPr lang="en-US" sz="4400" dirty="0"/>
              <a:t> </a:t>
            </a:r>
            <a:r>
              <a:rPr lang="en-US" sz="4400" dirty="0" err="1"/>
              <a:t>buaina</a:t>
            </a:r>
            <a:r>
              <a:rPr lang="en-US" sz="4400" dirty="0"/>
              <a:t> </a:t>
            </a:r>
            <a:r>
              <a:rPr lang="en-US" sz="4400" dirty="0" err="1"/>
              <a:t>te</a:t>
            </a:r>
            <a:endParaRPr lang="en-AU" sz="4400" dirty="0"/>
          </a:p>
          <a:p>
            <a:pPr marL="0" indent="0" algn="ctr">
              <a:buNone/>
            </a:pPr>
            <a:r>
              <a:rPr lang="en-US" sz="4400" dirty="0" err="1"/>
              <a:t>Gualzawhna</a:t>
            </a:r>
            <a:r>
              <a:rPr lang="en-US" sz="4400" dirty="0"/>
              <a:t> </a:t>
            </a:r>
            <a:r>
              <a:rPr lang="en-US" sz="4400" dirty="0" err="1"/>
              <a:t>tawh</a:t>
            </a:r>
            <a:r>
              <a:rPr lang="en-US" sz="4400" dirty="0"/>
              <a:t> </a:t>
            </a:r>
            <a:r>
              <a:rPr lang="en-US" sz="4400" dirty="0" err="1"/>
              <a:t>hong</a:t>
            </a:r>
            <a:r>
              <a:rPr lang="en-US" sz="4400" dirty="0"/>
              <a:t> </a:t>
            </a:r>
            <a:r>
              <a:rPr lang="en-US" sz="4400" dirty="0" err="1"/>
              <a:t>hei</a:t>
            </a:r>
            <a:r>
              <a:rPr lang="en-US" sz="4400" dirty="0"/>
              <a:t> </a:t>
            </a:r>
            <a:r>
              <a:rPr lang="en-US" sz="4400" dirty="0" err="1"/>
              <a:t>sak</a:t>
            </a:r>
            <a:r>
              <a:rPr lang="en-US" sz="4400" dirty="0"/>
              <a:t> hi </a:t>
            </a:r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val="774502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864" y="462643"/>
            <a:ext cx="11642271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BRIDGE</a:t>
            </a:r>
          </a:p>
          <a:p>
            <a:pPr marL="0" indent="0" algn="ctr">
              <a:buNone/>
            </a:pPr>
            <a:r>
              <a:rPr lang="en-US" sz="4400" dirty="0" err="1"/>
              <a:t>Damlote</a:t>
            </a:r>
            <a:r>
              <a:rPr lang="en-US" sz="4400" dirty="0"/>
              <a:t> </a:t>
            </a:r>
            <a:r>
              <a:rPr lang="en-US" sz="4400" dirty="0" err="1"/>
              <a:t>damna</a:t>
            </a:r>
            <a:r>
              <a:rPr lang="en-US" sz="4400" dirty="0"/>
              <a:t> pia hi</a:t>
            </a:r>
            <a:endParaRPr lang="en-AU" sz="4400" dirty="0"/>
          </a:p>
          <a:p>
            <a:pPr marL="0" indent="0" algn="ctr">
              <a:buNone/>
            </a:pPr>
            <a:r>
              <a:rPr lang="en-US" sz="4400" dirty="0" err="1"/>
              <a:t>Misite</a:t>
            </a:r>
            <a:r>
              <a:rPr lang="en-US" sz="4400" dirty="0"/>
              <a:t> </a:t>
            </a:r>
            <a:r>
              <a:rPr lang="en-US" sz="4400" dirty="0" err="1"/>
              <a:t>thupia</a:t>
            </a:r>
            <a:r>
              <a:rPr lang="en-US" sz="4400" dirty="0"/>
              <a:t> in, </a:t>
            </a:r>
            <a:r>
              <a:rPr lang="en-US" sz="4400" dirty="0" err="1"/>
              <a:t>hing</a:t>
            </a:r>
            <a:r>
              <a:rPr lang="en-US" sz="4400" dirty="0"/>
              <a:t> </a:t>
            </a:r>
            <a:r>
              <a:rPr lang="en-US" sz="4400" dirty="0" err="1"/>
              <a:t>kiksak</a:t>
            </a:r>
            <a:r>
              <a:rPr lang="en-US" sz="4400" dirty="0"/>
              <a:t> hi</a:t>
            </a:r>
            <a:endParaRPr lang="en-AU" sz="4400" dirty="0"/>
          </a:p>
          <a:p>
            <a:pPr marL="0" indent="0" algn="ctr">
              <a:buNone/>
            </a:pPr>
            <a:r>
              <a:rPr lang="en-US" sz="4400" dirty="0" err="1"/>
              <a:t>Suangpi</a:t>
            </a:r>
            <a:r>
              <a:rPr lang="en-US" sz="4400" dirty="0"/>
              <a:t> pan tui </a:t>
            </a:r>
            <a:r>
              <a:rPr lang="en-US" sz="4400" dirty="0" err="1"/>
              <a:t>phul</a:t>
            </a:r>
            <a:r>
              <a:rPr lang="en-US" sz="4400" dirty="0"/>
              <a:t> </a:t>
            </a:r>
            <a:r>
              <a:rPr lang="en-US" sz="4400" dirty="0" err="1"/>
              <a:t>sak</a:t>
            </a:r>
            <a:r>
              <a:rPr lang="en-US" sz="4400" dirty="0"/>
              <a:t> hi</a:t>
            </a:r>
            <a:endParaRPr lang="en-AU" sz="4400" dirty="0"/>
          </a:p>
          <a:p>
            <a:pPr marL="0" indent="0" algn="ctr">
              <a:buNone/>
            </a:pPr>
            <a:r>
              <a:rPr lang="en-US" sz="4400" dirty="0" err="1"/>
              <a:t>Tuikha</a:t>
            </a:r>
            <a:r>
              <a:rPr lang="en-US" sz="4400" dirty="0"/>
              <a:t> </a:t>
            </a:r>
            <a:r>
              <a:rPr lang="en-US" sz="4400" dirty="0" err="1"/>
              <a:t>khum</a:t>
            </a:r>
            <a:r>
              <a:rPr lang="en-US" sz="4400" dirty="0"/>
              <a:t> </a:t>
            </a:r>
            <a:r>
              <a:rPr lang="en-US" sz="4400" dirty="0" err="1"/>
              <a:t>sak</a:t>
            </a:r>
            <a:r>
              <a:rPr lang="en-US" sz="4400" dirty="0"/>
              <a:t> hi, </a:t>
            </a:r>
            <a:r>
              <a:rPr lang="en-US" sz="4400" dirty="0" err="1"/>
              <a:t>Topa’n</a:t>
            </a:r>
            <a:r>
              <a:rPr lang="en-US" sz="4400" dirty="0"/>
              <a:t> </a:t>
            </a:r>
            <a:r>
              <a:rPr lang="en-US" sz="4400" dirty="0" err="1"/>
              <a:t>semthei</a:t>
            </a:r>
            <a:r>
              <a:rPr lang="en-US" sz="4400" dirty="0"/>
              <a:t> hi</a:t>
            </a:r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val="997713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864" y="462643"/>
            <a:ext cx="11642271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BRIDGE</a:t>
            </a:r>
          </a:p>
          <a:p>
            <a:pPr marL="0" indent="0" algn="ctr">
              <a:buNone/>
            </a:pPr>
            <a:r>
              <a:rPr lang="en-US" sz="4400" dirty="0" err="1"/>
              <a:t>Damlote</a:t>
            </a:r>
            <a:r>
              <a:rPr lang="en-US" sz="4400" dirty="0"/>
              <a:t> </a:t>
            </a:r>
            <a:r>
              <a:rPr lang="en-US" sz="4400" dirty="0" err="1"/>
              <a:t>damna</a:t>
            </a:r>
            <a:r>
              <a:rPr lang="en-US" sz="4400" dirty="0"/>
              <a:t> pia hi</a:t>
            </a:r>
            <a:endParaRPr lang="en-AU" sz="4400" dirty="0"/>
          </a:p>
          <a:p>
            <a:pPr marL="0" indent="0" algn="ctr">
              <a:buNone/>
            </a:pPr>
            <a:r>
              <a:rPr lang="en-US" sz="4400" dirty="0" err="1"/>
              <a:t>Misite</a:t>
            </a:r>
            <a:r>
              <a:rPr lang="en-US" sz="4400" dirty="0"/>
              <a:t> </a:t>
            </a:r>
            <a:r>
              <a:rPr lang="en-US" sz="4400" dirty="0" err="1"/>
              <a:t>thupia</a:t>
            </a:r>
            <a:r>
              <a:rPr lang="en-US" sz="4400" dirty="0"/>
              <a:t> in, </a:t>
            </a:r>
            <a:r>
              <a:rPr lang="en-US" sz="4400" dirty="0" err="1"/>
              <a:t>hing</a:t>
            </a:r>
            <a:r>
              <a:rPr lang="en-US" sz="4400" dirty="0"/>
              <a:t> </a:t>
            </a:r>
            <a:r>
              <a:rPr lang="en-US" sz="4400" dirty="0" err="1"/>
              <a:t>kiksak</a:t>
            </a:r>
            <a:r>
              <a:rPr lang="en-US" sz="4400" dirty="0"/>
              <a:t> hi</a:t>
            </a:r>
            <a:endParaRPr lang="en-AU" sz="4400" dirty="0"/>
          </a:p>
          <a:p>
            <a:pPr marL="0" indent="0" algn="ctr">
              <a:buNone/>
            </a:pPr>
            <a:r>
              <a:rPr lang="en-US" sz="4400" dirty="0" err="1"/>
              <a:t>Suangpi</a:t>
            </a:r>
            <a:r>
              <a:rPr lang="en-US" sz="4400" dirty="0"/>
              <a:t> pan tui </a:t>
            </a:r>
            <a:r>
              <a:rPr lang="en-US" sz="4400" dirty="0" err="1"/>
              <a:t>phul</a:t>
            </a:r>
            <a:r>
              <a:rPr lang="en-US" sz="4400" dirty="0"/>
              <a:t> </a:t>
            </a:r>
            <a:r>
              <a:rPr lang="en-US" sz="4400" dirty="0" err="1"/>
              <a:t>sak</a:t>
            </a:r>
            <a:r>
              <a:rPr lang="en-US" sz="4400" dirty="0"/>
              <a:t> hi</a:t>
            </a:r>
            <a:endParaRPr lang="en-AU" sz="4400" dirty="0"/>
          </a:p>
          <a:p>
            <a:pPr marL="0" indent="0" algn="ctr">
              <a:buNone/>
            </a:pPr>
            <a:r>
              <a:rPr lang="en-US" sz="4400" dirty="0" err="1"/>
              <a:t>Tuikha</a:t>
            </a:r>
            <a:r>
              <a:rPr lang="en-US" sz="4400" dirty="0"/>
              <a:t> </a:t>
            </a:r>
            <a:r>
              <a:rPr lang="en-US" sz="4400" dirty="0" err="1"/>
              <a:t>khum</a:t>
            </a:r>
            <a:r>
              <a:rPr lang="en-US" sz="4400" dirty="0"/>
              <a:t> </a:t>
            </a:r>
            <a:r>
              <a:rPr lang="en-US" sz="4400" dirty="0" err="1"/>
              <a:t>sak</a:t>
            </a:r>
            <a:r>
              <a:rPr lang="en-US" sz="4400" dirty="0"/>
              <a:t> hi, </a:t>
            </a:r>
            <a:r>
              <a:rPr lang="en-US" sz="4400" dirty="0" err="1"/>
              <a:t>Topa’n</a:t>
            </a:r>
            <a:r>
              <a:rPr lang="en-US" sz="4400" dirty="0"/>
              <a:t> </a:t>
            </a:r>
            <a:r>
              <a:rPr lang="en-US" sz="4400" dirty="0" err="1"/>
              <a:t>semthei</a:t>
            </a:r>
            <a:r>
              <a:rPr lang="en-US" sz="4400" dirty="0"/>
              <a:t> hi</a:t>
            </a:r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val="559825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864" y="462643"/>
            <a:ext cx="11642271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US" sz="4400" dirty="0" err="1"/>
              <a:t>Topa’n</a:t>
            </a:r>
            <a:r>
              <a:rPr lang="en-US" sz="4400" dirty="0"/>
              <a:t> </a:t>
            </a:r>
            <a:r>
              <a:rPr lang="en-US" sz="4400" dirty="0" err="1"/>
              <a:t>semthei</a:t>
            </a:r>
            <a:r>
              <a:rPr lang="en-US" sz="4400" dirty="0"/>
              <a:t> hi, </a:t>
            </a:r>
            <a:r>
              <a:rPr lang="en-US" sz="4400" dirty="0" err="1"/>
              <a:t>semthei</a:t>
            </a:r>
            <a:r>
              <a:rPr lang="en-US" sz="4400" dirty="0"/>
              <a:t> hi</a:t>
            </a:r>
            <a:endParaRPr lang="en-AU" sz="4400" dirty="0"/>
          </a:p>
          <a:p>
            <a:pPr marL="0" indent="0" algn="ctr">
              <a:buNone/>
            </a:pPr>
            <a:r>
              <a:rPr lang="en-US" sz="4400" dirty="0"/>
              <a:t>Sep </a:t>
            </a:r>
            <a:r>
              <a:rPr lang="en-US" sz="4400" dirty="0" err="1"/>
              <a:t>zawhloh</a:t>
            </a:r>
            <a:r>
              <a:rPr lang="en-US" sz="4400" dirty="0"/>
              <a:t> </a:t>
            </a:r>
            <a:r>
              <a:rPr lang="en-US" sz="4400" dirty="0" err="1"/>
              <a:t>nei</a:t>
            </a:r>
            <a:r>
              <a:rPr lang="en-US" sz="4400" dirty="0"/>
              <a:t> lo, </a:t>
            </a:r>
            <a:r>
              <a:rPr lang="en-US" sz="4400" dirty="0" err="1"/>
              <a:t>sihna</a:t>
            </a:r>
            <a:r>
              <a:rPr lang="en-US" sz="4400" dirty="0"/>
              <a:t> zo in a </a:t>
            </a:r>
            <a:r>
              <a:rPr lang="en-US" sz="4400" dirty="0" err="1"/>
              <a:t>thokik</a:t>
            </a:r>
            <a:r>
              <a:rPr lang="en-US" sz="4400" dirty="0"/>
              <a:t> hi</a:t>
            </a:r>
            <a:endParaRPr lang="en-AU" sz="4400" dirty="0"/>
          </a:p>
          <a:p>
            <a:pPr marL="0" indent="0" algn="ctr">
              <a:buNone/>
            </a:pPr>
            <a:r>
              <a:rPr lang="en-US" sz="4400" dirty="0" err="1"/>
              <a:t>Topa’n</a:t>
            </a:r>
            <a:r>
              <a:rPr lang="en-US" sz="4400" dirty="0"/>
              <a:t> </a:t>
            </a:r>
            <a:r>
              <a:rPr lang="en-US" sz="4400" dirty="0" err="1"/>
              <a:t>semthei</a:t>
            </a:r>
            <a:r>
              <a:rPr lang="en-US" sz="4400" dirty="0"/>
              <a:t> hi, </a:t>
            </a:r>
            <a:r>
              <a:rPr lang="en-US" sz="4400" dirty="0" err="1"/>
              <a:t>semthei</a:t>
            </a:r>
            <a:r>
              <a:rPr lang="en-US" sz="4400" dirty="0"/>
              <a:t> hi</a:t>
            </a:r>
            <a:endParaRPr lang="en-AU" sz="4400" dirty="0"/>
          </a:p>
          <a:p>
            <a:pPr marL="0" indent="0" algn="ctr">
              <a:buNone/>
            </a:pPr>
            <a:r>
              <a:rPr lang="en-US" sz="4400" dirty="0" err="1"/>
              <a:t>Lungkham</a:t>
            </a:r>
            <a:r>
              <a:rPr lang="en-US" sz="4400" dirty="0"/>
              <a:t> </a:t>
            </a:r>
            <a:r>
              <a:rPr lang="en-US" sz="4400" dirty="0" err="1"/>
              <a:t>buaina</a:t>
            </a:r>
            <a:r>
              <a:rPr lang="en-US" sz="4400" dirty="0"/>
              <a:t> </a:t>
            </a:r>
            <a:r>
              <a:rPr lang="en-US" sz="4400" dirty="0" err="1"/>
              <a:t>te</a:t>
            </a:r>
            <a:endParaRPr lang="en-AU" sz="4400" dirty="0"/>
          </a:p>
          <a:p>
            <a:pPr marL="0" indent="0" algn="ctr">
              <a:buNone/>
            </a:pPr>
            <a:r>
              <a:rPr lang="en-US" sz="4400" dirty="0" err="1"/>
              <a:t>Gualzawhna</a:t>
            </a:r>
            <a:r>
              <a:rPr lang="en-US" sz="4400" dirty="0"/>
              <a:t> </a:t>
            </a:r>
            <a:r>
              <a:rPr lang="en-US" sz="4400" dirty="0" err="1"/>
              <a:t>tawh</a:t>
            </a:r>
            <a:r>
              <a:rPr lang="en-US" sz="4400" dirty="0"/>
              <a:t> </a:t>
            </a:r>
            <a:r>
              <a:rPr lang="en-US" sz="4400" dirty="0" err="1"/>
              <a:t>hong</a:t>
            </a:r>
            <a:r>
              <a:rPr lang="en-US" sz="4400" dirty="0"/>
              <a:t> </a:t>
            </a:r>
            <a:r>
              <a:rPr lang="en-US" sz="4400" dirty="0" err="1"/>
              <a:t>hei</a:t>
            </a:r>
            <a:r>
              <a:rPr lang="en-US" sz="4400" dirty="0"/>
              <a:t> </a:t>
            </a:r>
            <a:r>
              <a:rPr lang="en-US" sz="4400" dirty="0" err="1"/>
              <a:t>sak</a:t>
            </a:r>
            <a:r>
              <a:rPr lang="en-US" sz="4400" dirty="0"/>
              <a:t> hi </a:t>
            </a:r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val="2699966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323</Words>
  <Application>Microsoft Macintosh PowerPoint</Application>
  <PresentationFormat>Widescreen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Helvetica</vt:lpstr>
      <vt:lpstr>Helvetica Neue</vt:lpstr>
      <vt:lpstr>Helvetica Neue Light</vt:lpstr>
      <vt:lpstr>Office Theme</vt:lpstr>
      <vt:lpstr>TOPA’N SEMTHEI HI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NANG BANG KUA DANG OMLO</dc:title>
  <dc:creator>Regent Neihkhup</dc:creator>
  <cp:lastModifiedBy>Regent Neihkhup</cp:lastModifiedBy>
  <cp:revision>8</cp:revision>
  <dcterms:created xsi:type="dcterms:W3CDTF">2021-03-11T11:51:22Z</dcterms:created>
  <dcterms:modified xsi:type="dcterms:W3CDTF">2022-01-16T07:49:10Z</dcterms:modified>
</cp:coreProperties>
</file>