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2" r:id="rId8"/>
    <p:sldId id="273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10/17/22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TU CIANG DONG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986456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T. </a:t>
            </a:r>
            <a:r>
              <a:rPr lang="en-US" sz="1800" i="1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Pumkhothang</a:t>
            </a:r>
            <a:endParaRPr lang="en-US" sz="1800" i="1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sapna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huh Pa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huai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a, lam nong pi den a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thupi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167896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endParaRPr lang="en-AU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dan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Lamsuk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kal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Pa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243193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Nisim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sim in,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ka mu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louh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zo ding 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hiam</a:t>
            </a:r>
            <a:endParaRPr lang="en-AU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kiam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kiam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Tuni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in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kanglo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 hi</a:t>
            </a:r>
          </a:p>
        </p:txBody>
      </p:sp>
    </p:spTree>
    <p:extLst>
      <p:ext uri="{BB962C8B-B14F-4D97-AF65-F5344CB8AC3E}">
        <p14:creationId xmlns:p14="http://schemas.microsoft.com/office/powerpoint/2010/main" val="295874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endParaRPr lang="en-AU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dan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Lamsuk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kal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Pa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205666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Khatvei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haksatna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thuak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leng</a:t>
            </a:r>
            <a:endParaRPr lang="en-AU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Lungkia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lungkham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 ka om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muanhuai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nusia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hang hi e, bah lo a ka pai</a:t>
            </a:r>
          </a:p>
        </p:txBody>
      </p:sp>
    </p:spTree>
    <p:extLst>
      <p:ext uri="{BB962C8B-B14F-4D97-AF65-F5344CB8AC3E}">
        <p14:creationId xmlns:p14="http://schemas.microsoft.com/office/powerpoint/2010/main" val="3283888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endParaRPr lang="en-AU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dan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Lamsuk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kal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Pa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69665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Tu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kem</a:t>
            </a:r>
            <a:endParaRPr lang="en-AU" sz="4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dan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lamdang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Lamsuk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lamto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hun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haksa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kal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ah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Pa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64364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10000"/>
              </a:lnSpc>
              <a:buNone/>
            </a:pP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hoih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aw,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pi Pa </a:t>
            </a:r>
            <a:r>
              <a:rPr lang="en-AU" sz="44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AU" sz="4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9961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275</Words>
  <Application>Microsoft Macintosh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TU CIANG DONG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7</cp:revision>
  <dcterms:created xsi:type="dcterms:W3CDTF">2021-03-11T11:51:22Z</dcterms:created>
  <dcterms:modified xsi:type="dcterms:W3CDTF">2022-10-17T01:56:56Z</dcterms:modified>
</cp:coreProperties>
</file>