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77" r:id="rId11"/>
    <p:sldId id="271" r:id="rId12"/>
    <p:sldId id="278" r:id="rId13"/>
    <p:sldId id="27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TUAM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Mailam</a:t>
            </a:r>
            <a:r>
              <a:rPr lang="en-US" sz="4800" dirty="0"/>
              <a:t> bang </a:t>
            </a:r>
            <a:r>
              <a:rPr lang="en-US" sz="4800" dirty="0" err="1"/>
              <a:t>piang</a:t>
            </a:r>
            <a:r>
              <a:rPr lang="en-US" sz="4800" dirty="0"/>
              <a:t> ding </a:t>
            </a:r>
            <a:r>
              <a:rPr lang="en-US" sz="4800" dirty="0" err="1"/>
              <a:t>thei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hih</a:t>
            </a:r>
            <a:r>
              <a:rPr lang="en-US" sz="4800" dirty="0"/>
              <a:t> hang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patau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Mai lam </a:t>
            </a:r>
            <a:r>
              <a:rPr lang="en-US" sz="4800" dirty="0" err="1"/>
              <a:t>hun</a:t>
            </a:r>
            <a:r>
              <a:rPr lang="en-US" sz="4800" dirty="0"/>
              <a:t> a </a:t>
            </a:r>
            <a:r>
              <a:rPr lang="en-US" sz="4800" dirty="0" err="1"/>
              <a:t>nei</a:t>
            </a:r>
            <a:r>
              <a:rPr lang="en-US" sz="4800" dirty="0"/>
              <a:t> Pa, ka </a:t>
            </a:r>
            <a:r>
              <a:rPr lang="en-US" sz="4800" dirty="0" err="1"/>
              <a:t>neih</a:t>
            </a:r>
            <a:r>
              <a:rPr lang="en-US" sz="4800" dirty="0"/>
              <a:t> </a:t>
            </a:r>
            <a:r>
              <a:rPr lang="en-US" sz="4800" dirty="0" err="1"/>
              <a:t>nung</a:t>
            </a:r>
            <a:r>
              <a:rPr lang="en-US" sz="4800" dirty="0"/>
              <a:t> sang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Aman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nusia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Amah </a:t>
            </a:r>
            <a:r>
              <a:rPr lang="en-US" sz="4800" dirty="0" err="1"/>
              <a:t>kamciam</a:t>
            </a:r>
            <a:r>
              <a:rPr lang="en-US" sz="4800" dirty="0"/>
              <a:t> pel </a:t>
            </a:r>
            <a:r>
              <a:rPr lang="en-US" sz="4800" dirty="0" err="1"/>
              <a:t>ngeilo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 a ka hi zo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20764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Mailam</a:t>
            </a:r>
            <a:r>
              <a:rPr lang="en-US" sz="4800" dirty="0"/>
              <a:t> bang </a:t>
            </a:r>
            <a:r>
              <a:rPr lang="en-US" sz="4800" dirty="0" err="1"/>
              <a:t>piang</a:t>
            </a:r>
            <a:r>
              <a:rPr lang="en-US" sz="4800" dirty="0"/>
              <a:t> ding </a:t>
            </a:r>
            <a:r>
              <a:rPr lang="en-US" sz="4800" dirty="0" err="1"/>
              <a:t>thei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hih</a:t>
            </a:r>
            <a:r>
              <a:rPr lang="en-US" sz="4800" dirty="0"/>
              <a:t> hang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patau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Mai lam </a:t>
            </a:r>
            <a:r>
              <a:rPr lang="en-US" sz="4800" dirty="0" err="1"/>
              <a:t>hun</a:t>
            </a:r>
            <a:r>
              <a:rPr lang="en-US" sz="4800" dirty="0"/>
              <a:t> a </a:t>
            </a:r>
            <a:r>
              <a:rPr lang="en-US" sz="4800" dirty="0" err="1"/>
              <a:t>nei</a:t>
            </a:r>
            <a:r>
              <a:rPr lang="en-US" sz="4800" dirty="0"/>
              <a:t> Pa, ka </a:t>
            </a:r>
            <a:r>
              <a:rPr lang="en-US" sz="4800" dirty="0" err="1"/>
              <a:t>neih</a:t>
            </a:r>
            <a:r>
              <a:rPr lang="en-US" sz="4800" dirty="0"/>
              <a:t> </a:t>
            </a:r>
            <a:r>
              <a:rPr lang="en-US" sz="4800" dirty="0" err="1"/>
              <a:t>nung</a:t>
            </a:r>
            <a:r>
              <a:rPr lang="en-US" sz="4800" dirty="0"/>
              <a:t> sang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Aman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nusia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Amah </a:t>
            </a:r>
            <a:r>
              <a:rPr lang="en-US" sz="4800" dirty="0" err="1"/>
              <a:t>kamciam</a:t>
            </a:r>
            <a:r>
              <a:rPr lang="en-US" sz="4800" dirty="0"/>
              <a:t> pel </a:t>
            </a:r>
            <a:r>
              <a:rPr lang="en-US" sz="4800" dirty="0" err="1"/>
              <a:t>ngeilo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Ama a ka hi zo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14793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 err="1"/>
              <a:t>Mong</a:t>
            </a:r>
            <a:r>
              <a:rPr lang="en-US" sz="4800" dirty="0"/>
              <a:t> </a:t>
            </a:r>
            <a:r>
              <a:rPr lang="en-US" sz="4800" dirty="0" err="1"/>
              <a:t>neilo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,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tuam</a:t>
            </a:r>
            <a:r>
              <a:rPr lang="en-US" sz="4800" dirty="0"/>
              <a:t> it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lungtang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koih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hoihna</a:t>
            </a:r>
            <a:r>
              <a:rPr lang="en-US" sz="4800" dirty="0"/>
              <a:t> khat hang </a:t>
            </a:r>
            <a:r>
              <a:rPr lang="en-US" sz="4800" dirty="0" err="1"/>
              <a:t>zong</a:t>
            </a:r>
            <a:r>
              <a:rPr lang="en-US" sz="4800" dirty="0"/>
              <a:t> </a:t>
            </a:r>
            <a:r>
              <a:rPr lang="en-US" sz="4800" dirty="0" err="1"/>
              <a:t>kikhel</a:t>
            </a:r>
            <a:r>
              <a:rPr lang="en-US" sz="4800" dirty="0"/>
              <a:t>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Itna</a:t>
            </a:r>
            <a:r>
              <a:rPr lang="en-US" sz="4800" dirty="0"/>
              <a:t> Pasian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hih</a:t>
            </a:r>
            <a:r>
              <a:rPr lang="en-US" sz="4800" dirty="0"/>
              <a:t> man hi </a:t>
            </a:r>
            <a:r>
              <a:rPr lang="en-US" sz="4800" dirty="0" err="1"/>
              <a:t>zaw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21736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Bei </a:t>
            </a:r>
            <a:r>
              <a:rPr lang="en-US" sz="4800" dirty="0" err="1"/>
              <a:t>thei</a:t>
            </a:r>
            <a:r>
              <a:rPr lang="en-US" sz="4800" dirty="0"/>
              <a:t> lo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lainat</a:t>
            </a:r>
            <a:r>
              <a:rPr lang="en-US" sz="4800" dirty="0"/>
              <a:t>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anglum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pom </a:t>
            </a:r>
            <a:r>
              <a:rPr lang="en-US" sz="4800" dirty="0" err="1"/>
              <a:t>cip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lo </a:t>
            </a:r>
            <a:r>
              <a:rPr lang="en-US" sz="4800" dirty="0" err="1"/>
              <a:t>muandang</a:t>
            </a:r>
            <a:r>
              <a:rPr lang="en-US" sz="4800" dirty="0"/>
              <a:t> </a:t>
            </a:r>
            <a:r>
              <a:rPr lang="en-US" sz="4800" dirty="0" err="1"/>
              <a:t>nei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r>
              <a:rPr lang="en-US" sz="4800" dirty="0"/>
              <a:t> To </a:t>
            </a:r>
            <a:r>
              <a:rPr lang="en-US" sz="4800" dirty="0" err="1"/>
              <a:t>Zeisu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it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ngaih</a:t>
            </a:r>
            <a:r>
              <a:rPr lang="en-US" sz="4800" dirty="0"/>
              <a:t>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bek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074567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nuntakna</a:t>
            </a:r>
            <a:r>
              <a:rPr lang="en-US" sz="4800" dirty="0"/>
              <a:t> </a:t>
            </a:r>
            <a:r>
              <a:rPr lang="en-US" sz="4800" dirty="0" err="1"/>
              <a:t>nang</a:t>
            </a:r>
            <a:r>
              <a:rPr lang="en-US" sz="4800" dirty="0"/>
              <a:t> a, Na </a:t>
            </a:r>
            <a:r>
              <a:rPr lang="en-US" sz="4800" dirty="0" err="1"/>
              <a:t>khutsung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kem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Cingtak</a:t>
            </a:r>
            <a:r>
              <a:rPr lang="en-US" sz="4800" dirty="0"/>
              <a:t> </a:t>
            </a:r>
            <a:r>
              <a:rPr lang="en-US" sz="4800" dirty="0" err="1"/>
              <a:t>lopimah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sam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mawhpente</a:t>
            </a:r>
            <a:r>
              <a:rPr lang="en-US" sz="4800" dirty="0"/>
              <a:t> </a:t>
            </a:r>
            <a:r>
              <a:rPr lang="en-US" sz="4800" dirty="0" err="1"/>
              <a:t>nangawn</a:t>
            </a:r>
            <a:r>
              <a:rPr lang="en-US" sz="4800" dirty="0"/>
              <a:t>, Na </a:t>
            </a:r>
            <a:r>
              <a:rPr lang="en-US" sz="4800" dirty="0" err="1"/>
              <a:t>itna</a:t>
            </a:r>
            <a:r>
              <a:rPr lang="en-US" sz="4800" dirty="0"/>
              <a:t> ang </a:t>
            </a:r>
            <a:r>
              <a:rPr lang="en-US" sz="4800" dirty="0" err="1"/>
              <a:t>nong</a:t>
            </a:r>
            <a:r>
              <a:rPr lang="en-US" sz="4800" dirty="0"/>
              <a:t> hon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nisim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pia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752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/>
              <a:t>Topa</a:t>
            </a:r>
            <a:r>
              <a:rPr lang="en-US" sz="4800" dirty="0"/>
              <a:t> aw </a:t>
            </a:r>
            <a:r>
              <a:rPr lang="en-US" sz="4800" dirty="0" err="1"/>
              <a:t>nangma</a:t>
            </a:r>
            <a:r>
              <a:rPr lang="en-US" sz="4800" dirty="0"/>
              <a:t> it </a:t>
            </a:r>
            <a:r>
              <a:rPr lang="en-US" sz="4800" dirty="0" err="1"/>
              <a:t>tham</a:t>
            </a:r>
            <a:r>
              <a:rPr lang="en-US" sz="4800" dirty="0"/>
              <a:t> ding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in bang hi </a:t>
            </a:r>
            <a:r>
              <a:rPr lang="en-US" sz="4800" dirty="0" err="1"/>
              <a:t>lel</a:t>
            </a:r>
            <a:r>
              <a:rPr lang="en-US" sz="4800" dirty="0"/>
              <a:t> ka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 ka </a:t>
            </a:r>
            <a:r>
              <a:rPr lang="en-US" sz="4800" dirty="0" err="1"/>
              <a:t>lungngaih</a:t>
            </a:r>
            <a:r>
              <a:rPr lang="en-US" sz="4800" dirty="0"/>
              <a:t> </a:t>
            </a:r>
            <a:r>
              <a:rPr lang="en-US" sz="4800" dirty="0" err="1"/>
              <a:t>sial</a:t>
            </a:r>
            <a:r>
              <a:rPr lang="en-US" sz="4800" dirty="0"/>
              <a:t>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Lungdamna</a:t>
            </a:r>
            <a:r>
              <a:rPr lang="en-US" sz="4800" dirty="0"/>
              <a:t> </a:t>
            </a:r>
            <a:r>
              <a:rPr lang="en-US" sz="4800" dirty="0" err="1"/>
              <a:t>khitui</a:t>
            </a:r>
            <a:r>
              <a:rPr lang="en-US" sz="4800" dirty="0"/>
              <a:t> ten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phat zel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07491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 err="1"/>
              <a:t>Mong</a:t>
            </a:r>
            <a:r>
              <a:rPr lang="en-US" sz="4800" dirty="0"/>
              <a:t> </a:t>
            </a:r>
            <a:r>
              <a:rPr lang="en-US" sz="4800" dirty="0" err="1"/>
              <a:t>neilo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,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tuam</a:t>
            </a:r>
            <a:r>
              <a:rPr lang="en-US" sz="4800" dirty="0"/>
              <a:t> it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lungtang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koih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hoihna</a:t>
            </a:r>
            <a:r>
              <a:rPr lang="en-US" sz="4800" dirty="0"/>
              <a:t> khat hang </a:t>
            </a:r>
            <a:r>
              <a:rPr lang="en-US" sz="4800" dirty="0" err="1"/>
              <a:t>zong</a:t>
            </a:r>
            <a:r>
              <a:rPr lang="en-US" sz="4800" dirty="0"/>
              <a:t> </a:t>
            </a:r>
            <a:r>
              <a:rPr lang="en-US" sz="4800" dirty="0" err="1"/>
              <a:t>kikhel</a:t>
            </a:r>
            <a:r>
              <a:rPr lang="en-US" sz="4800" dirty="0"/>
              <a:t>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Itna</a:t>
            </a:r>
            <a:r>
              <a:rPr lang="en-US" sz="4800" dirty="0"/>
              <a:t> Pasian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hih</a:t>
            </a:r>
            <a:r>
              <a:rPr lang="en-US" sz="4800" dirty="0"/>
              <a:t> man hi </a:t>
            </a:r>
            <a:r>
              <a:rPr lang="en-US" sz="4800" dirty="0" err="1"/>
              <a:t>zaw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54103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Bei </a:t>
            </a:r>
            <a:r>
              <a:rPr lang="en-US" sz="4800" dirty="0" err="1"/>
              <a:t>thei</a:t>
            </a:r>
            <a:r>
              <a:rPr lang="en-US" sz="4800" dirty="0"/>
              <a:t> lo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lainat</a:t>
            </a:r>
            <a:r>
              <a:rPr lang="en-US" sz="4800" dirty="0"/>
              <a:t>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anglum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pom </a:t>
            </a:r>
            <a:r>
              <a:rPr lang="en-US" sz="4800" dirty="0" err="1"/>
              <a:t>cip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lo </a:t>
            </a:r>
            <a:r>
              <a:rPr lang="en-US" sz="4800" dirty="0" err="1"/>
              <a:t>muandang</a:t>
            </a:r>
            <a:r>
              <a:rPr lang="en-US" sz="4800" dirty="0"/>
              <a:t> </a:t>
            </a:r>
            <a:r>
              <a:rPr lang="en-US" sz="4800" dirty="0" err="1"/>
              <a:t>nei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r>
              <a:rPr lang="en-US" sz="4800" dirty="0"/>
              <a:t> To </a:t>
            </a:r>
            <a:r>
              <a:rPr lang="en-US" sz="4800" dirty="0" err="1"/>
              <a:t>Zeisu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it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ngaih</a:t>
            </a:r>
            <a:r>
              <a:rPr lang="en-US" sz="4800" dirty="0"/>
              <a:t>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bek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1764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dik</a:t>
            </a:r>
            <a:r>
              <a:rPr lang="en-US" sz="4800" dirty="0"/>
              <a:t> </a:t>
            </a:r>
            <a:r>
              <a:rPr lang="en-US" sz="4800" dirty="0" err="1"/>
              <a:t>tatna</a:t>
            </a:r>
            <a:r>
              <a:rPr lang="en-US" sz="4800" dirty="0"/>
              <a:t> </a:t>
            </a:r>
            <a:r>
              <a:rPr lang="en-US" sz="4800" dirty="0" err="1"/>
              <a:t>nang</a:t>
            </a:r>
            <a:r>
              <a:rPr lang="en-US" sz="4800" dirty="0"/>
              <a:t> hang, </a:t>
            </a:r>
            <a:r>
              <a:rPr lang="en-US" sz="4800" dirty="0" err="1"/>
              <a:t>mawhna</a:t>
            </a:r>
            <a:r>
              <a:rPr lang="en-US" sz="4800" dirty="0"/>
              <a:t> </a:t>
            </a:r>
            <a:r>
              <a:rPr lang="en-US" sz="4800" dirty="0" err="1"/>
              <a:t>maisak</a:t>
            </a:r>
            <a:r>
              <a:rPr lang="en-US" sz="4800" dirty="0"/>
              <a:t> 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It bang lo pi </a:t>
            </a:r>
            <a:r>
              <a:rPr lang="en-US" sz="4800" dirty="0" err="1"/>
              <a:t>mah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lak</a:t>
            </a:r>
            <a:r>
              <a:rPr lang="en-US" sz="4800" dirty="0"/>
              <a:t> </a:t>
            </a:r>
            <a:r>
              <a:rPr lang="en-US" sz="4800" dirty="0" err="1"/>
              <a:t>khia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sianthona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hi, ka </a:t>
            </a:r>
            <a:r>
              <a:rPr lang="en-US" sz="4800" dirty="0" err="1"/>
              <a:t>nuntakna</a:t>
            </a:r>
            <a:r>
              <a:rPr lang="en-US" sz="4800" dirty="0"/>
              <a:t> </a:t>
            </a:r>
            <a:r>
              <a:rPr lang="en-US" sz="4800" dirty="0" err="1"/>
              <a:t>bulpi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lam etna </a:t>
            </a:r>
            <a:r>
              <a:rPr lang="en-US" sz="4800" dirty="0" err="1"/>
              <a:t>nang</a:t>
            </a:r>
            <a:r>
              <a:rPr lang="en-US" sz="4800" dirty="0"/>
              <a:t> kiang pan </a:t>
            </a:r>
            <a:r>
              <a:rPr lang="en-US" sz="4800" dirty="0" err="1"/>
              <a:t>bek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57937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/>
              <a:t>Topa</a:t>
            </a:r>
            <a:r>
              <a:rPr lang="en-US" sz="4800" dirty="0"/>
              <a:t> aw </a:t>
            </a:r>
            <a:r>
              <a:rPr lang="en-US" sz="4800" dirty="0" err="1"/>
              <a:t>nangma</a:t>
            </a:r>
            <a:r>
              <a:rPr lang="en-US" sz="4800" dirty="0"/>
              <a:t> it </a:t>
            </a:r>
            <a:r>
              <a:rPr lang="en-US" sz="4800" dirty="0" err="1"/>
              <a:t>tham</a:t>
            </a:r>
            <a:r>
              <a:rPr lang="en-US" sz="4800" dirty="0"/>
              <a:t> ding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in bang hi </a:t>
            </a:r>
            <a:r>
              <a:rPr lang="en-US" sz="4800" dirty="0" err="1"/>
              <a:t>lel</a:t>
            </a:r>
            <a:r>
              <a:rPr lang="en-US" sz="4800" dirty="0"/>
              <a:t> ka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 ka </a:t>
            </a:r>
            <a:r>
              <a:rPr lang="en-US" sz="4800" dirty="0" err="1"/>
              <a:t>lungngaih</a:t>
            </a:r>
            <a:r>
              <a:rPr lang="en-US" sz="4800" dirty="0"/>
              <a:t> </a:t>
            </a:r>
            <a:r>
              <a:rPr lang="en-US" sz="4800" dirty="0" err="1"/>
              <a:t>sial</a:t>
            </a:r>
            <a:r>
              <a:rPr lang="en-US" sz="4800" dirty="0"/>
              <a:t>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Lungdamna</a:t>
            </a:r>
            <a:r>
              <a:rPr lang="en-US" sz="4800" dirty="0"/>
              <a:t> </a:t>
            </a:r>
            <a:r>
              <a:rPr lang="en-US" sz="4800" dirty="0" err="1"/>
              <a:t>khitui</a:t>
            </a:r>
            <a:r>
              <a:rPr lang="en-US" sz="4800" dirty="0"/>
              <a:t> ten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phat zel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87046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 err="1"/>
              <a:t>Mong</a:t>
            </a:r>
            <a:r>
              <a:rPr lang="en-US" sz="4800" dirty="0"/>
              <a:t> </a:t>
            </a:r>
            <a:r>
              <a:rPr lang="en-US" sz="4800" dirty="0" err="1"/>
              <a:t>neilo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r>
              <a:rPr lang="en-US" sz="4800" dirty="0"/>
              <a:t>,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tuam</a:t>
            </a:r>
            <a:r>
              <a:rPr lang="en-US" sz="4800" dirty="0"/>
              <a:t> it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lungtang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koih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hoihna</a:t>
            </a:r>
            <a:r>
              <a:rPr lang="en-US" sz="4800" dirty="0"/>
              <a:t> khat hang </a:t>
            </a:r>
            <a:r>
              <a:rPr lang="en-US" sz="4800" dirty="0" err="1"/>
              <a:t>zong</a:t>
            </a:r>
            <a:r>
              <a:rPr lang="en-US" sz="4800" dirty="0"/>
              <a:t> </a:t>
            </a:r>
            <a:r>
              <a:rPr lang="en-US" sz="4800" dirty="0" err="1"/>
              <a:t>kikhel</a:t>
            </a:r>
            <a:r>
              <a:rPr lang="en-US" sz="4800" dirty="0"/>
              <a:t>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Itna</a:t>
            </a:r>
            <a:r>
              <a:rPr lang="en-US" sz="4800" dirty="0"/>
              <a:t> Pasian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hih</a:t>
            </a:r>
            <a:r>
              <a:rPr lang="en-US" sz="4800" dirty="0"/>
              <a:t> man hi </a:t>
            </a:r>
            <a:r>
              <a:rPr lang="en-US" sz="4800" dirty="0" err="1"/>
              <a:t>zaw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7908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462643"/>
            <a:ext cx="11832772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Bei </a:t>
            </a:r>
            <a:r>
              <a:rPr lang="en-US" sz="4800" dirty="0" err="1"/>
              <a:t>thei</a:t>
            </a:r>
            <a:r>
              <a:rPr lang="en-US" sz="4800" dirty="0"/>
              <a:t> lo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lainat</a:t>
            </a:r>
            <a:r>
              <a:rPr lang="en-US" sz="4800" dirty="0"/>
              <a:t> den pen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anglum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pom </a:t>
            </a:r>
            <a:r>
              <a:rPr lang="en-US" sz="4800" dirty="0" err="1"/>
              <a:t>cip</a:t>
            </a:r>
            <a:r>
              <a:rPr lang="en-US" sz="4800" dirty="0"/>
              <a:t> zo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lo </a:t>
            </a:r>
            <a:r>
              <a:rPr lang="en-US" sz="4800" dirty="0" err="1"/>
              <a:t>muandang</a:t>
            </a:r>
            <a:r>
              <a:rPr lang="en-US" sz="4800" dirty="0"/>
              <a:t> </a:t>
            </a:r>
            <a:r>
              <a:rPr lang="en-US" sz="4800" dirty="0" err="1"/>
              <a:t>nei</a:t>
            </a:r>
            <a:r>
              <a:rPr lang="en-US" sz="4800" dirty="0"/>
              <a:t> </a:t>
            </a:r>
            <a:r>
              <a:rPr lang="en-US" sz="4800" dirty="0" err="1"/>
              <a:t>keng</a:t>
            </a:r>
            <a:r>
              <a:rPr lang="en-US" sz="4800" dirty="0"/>
              <a:t> To </a:t>
            </a:r>
            <a:r>
              <a:rPr lang="en-US" sz="4800" dirty="0" err="1"/>
              <a:t>Zeisu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it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ngaih</a:t>
            </a:r>
            <a:r>
              <a:rPr lang="en-US" sz="4800" dirty="0"/>
              <a:t> pen </a:t>
            </a:r>
            <a:r>
              <a:rPr lang="en-US" sz="4800" dirty="0" err="1"/>
              <a:t>nang</a:t>
            </a:r>
            <a:r>
              <a:rPr lang="en-US" sz="4800" dirty="0"/>
              <a:t> </a:t>
            </a:r>
            <a:r>
              <a:rPr lang="en-US" sz="4800" dirty="0" err="1"/>
              <a:t>bek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21368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411</Words>
  <Application>Microsoft Macintosh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TUAM 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2024-03-26T10:47:23Z</dcterms:modified>
</cp:coreProperties>
</file>