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67" r:id="rId3"/>
    <p:sldId id="268" r:id="rId4"/>
    <p:sldId id="269" r:id="rId5"/>
    <p:sldId id="26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726"/>
  </p:normalViewPr>
  <p:slideViewPr>
    <p:cSldViewPr snapToGrid="0" snapToObjects="1" showGuides="1">
      <p:cViewPr varScale="1">
        <p:scale>
          <a:sx n="116" d="100"/>
          <a:sy n="116" d="100"/>
        </p:scale>
        <p:origin x="864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B1DB-0A8A-2F46-99DA-FE98C2E512C5}" type="datetimeFigureOut">
              <a:rPr lang="en-US" smtClean="0"/>
              <a:t>7/15/25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FF6F6-B723-F341-910B-FC2CF62CD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292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B1DB-0A8A-2F46-99DA-FE98C2E512C5}" type="datetimeFigureOut">
              <a:rPr lang="en-US" smtClean="0"/>
              <a:t>7/15/25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FF6F6-B723-F341-910B-FC2CF62CD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730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B1DB-0A8A-2F46-99DA-FE98C2E512C5}" type="datetimeFigureOut">
              <a:rPr lang="en-US" smtClean="0"/>
              <a:t>7/15/25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FF6F6-B723-F341-910B-FC2CF62CD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566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B1DB-0A8A-2F46-99DA-FE98C2E512C5}" type="datetimeFigureOut">
              <a:rPr lang="en-US" smtClean="0"/>
              <a:t>7/15/25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FF6F6-B723-F341-910B-FC2CF62CD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889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B1DB-0A8A-2F46-99DA-FE98C2E512C5}" type="datetimeFigureOut">
              <a:rPr lang="en-US" smtClean="0"/>
              <a:t>7/15/25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FF6F6-B723-F341-910B-FC2CF62CD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164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B1DB-0A8A-2F46-99DA-FE98C2E512C5}" type="datetimeFigureOut">
              <a:rPr lang="en-US" smtClean="0"/>
              <a:t>7/15/25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FF6F6-B723-F341-910B-FC2CF62CD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671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B1DB-0A8A-2F46-99DA-FE98C2E512C5}" type="datetimeFigureOut">
              <a:rPr lang="en-US" smtClean="0"/>
              <a:t>7/15/25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FF6F6-B723-F341-910B-FC2CF62CD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929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B1DB-0A8A-2F46-99DA-FE98C2E512C5}" type="datetimeFigureOut">
              <a:rPr lang="en-US" smtClean="0"/>
              <a:t>7/15/25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FF6F6-B723-F341-910B-FC2CF62CD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63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B1DB-0A8A-2F46-99DA-FE98C2E512C5}" type="datetimeFigureOut">
              <a:rPr lang="en-US" smtClean="0"/>
              <a:t>7/15/25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FF6F6-B723-F341-910B-FC2CF62CD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525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B1DB-0A8A-2F46-99DA-FE98C2E512C5}" type="datetimeFigureOut">
              <a:rPr lang="en-US" smtClean="0"/>
              <a:t>7/15/25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FF6F6-B723-F341-910B-FC2CF62CD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143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B1DB-0A8A-2F46-99DA-FE98C2E512C5}" type="datetimeFigureOut">
              <a:rPr lang="en-US" smtClean="0"/>
              <a:t>7/15/25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FF6F6-B723-F341-910B-FC2CF62CD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919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21B1DB-0A8A-2F46-99DA-FE98C2E512C5}" type="datetimeFigureOut">
              <a:rPr lang="en-US" smtClean="0"/>
              <a:t>7/15/25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CFF6F6-B723-F341-910B-FC2CF62CD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8508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6A5731-3953-6A40-8A9D-357183F81A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4270" y="2235200"/>
            <a:ext cx="10254343" cy="2387600"/>
          </a:xfrm>
        </p:spPr>
        <p:txBody>
          <a:bodyPr anchor="ctr">
            <a:normAutofit/>
          </a:bodyPr>
          <a:lstStyle/>
          <a:p>
            <a:r>
              <a:rPr lang="en-US" sz="54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VAN A PA AW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22B50A-246F-554A-A746-2B5F98C9D7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6411686"/>
            <a:ext cx="3603171" cy="446314"/>
          </a:xfrm>
        </p:spPr>
        <p:txBody>
          <a:bodyPr anchor="ctr">
            <a:normAutofit/>
          </a:bodyPr>
          <a:lstStyle/>
          <a:p>
            <a:pPr algn="l"/>
            <a:r>
              <a:rPr lang="en-US" sz="1800" i="1" dirty="0" err="1">
                <a:latin typeface="Helvetica Neue Light" panose="02000403000000020004" pitchFamily="2" charset="0"/>
                <a:ea typeface="Helvetica Neue Light" panose="02000403000000020004" pitchFamily="2" charset="0"/>
                <a:cs typeface="Helvetica Neue" panose="02000503000000020004" pitchFamily="2" charset="0"/>
              </a:rPr>
              <a:t>Galhiam</a:t>
            </a:r>
            <a:endParaRPr lang="en-US" sz="1800" i="1" dirty="0">
              <a:latin typeface="Helvetica Neue Light" panose="02000403000000020004" pitchFamily="2" charset="0"/>
              <a:ea typeface="Helvetica Neue Light" panose="020004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919147FC-A064-F245-9AA9-5DBFA2DE027F}"/>
              </a:ext>
            </a:extLst>
          </p:cNvPr>
          <p:cNvSpPr txBox="1">
            <a:spLocks/>
          </p:cNvSpPr>
          <p:nvPr/>
        </p:nvSpPr>
        <p:spPr>
          <a:xfrm>
            <a:off x="9851571" y="6411686"/>
            <a:ext cx="2340430" cy="4463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err="1">
                <a:latin typeface="Helvetica Neue Light" panose="02000403000000020004" pitchFamily="2" charset="0"/>
                <a:ea typeface="Helvetica Neue Light" panose="02000403000000020004" pitchFamily="2" charset="0"/>
                <a:cs typeface="Helvetica Neue" panose="02000503000000020004" pitchFamily="2" charset="0"/>
              </a:rPr>
              <a:t>www.zomiworshipcollective.com</a:t>
            </a:r>
            <a:endParaRPr lang="en-US" sz="1200" dirty="0">
              <a:latin typeface="Helvetica Neue Light" panose="02000403000000020004" pitchFamily="2" charset="0"/>
              <a:ea typeface="Helvetica Neue Light" panose="020004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9996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2FC8A1-7676-2486-49C4-5E36186390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6ACE62-12FA-D1FD-60E8-AA2E5D2D75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462643"/>
            <a:ext cx="11353800" cy="5932714"/>
          </a:xfrm>
        </p:spPr>
        <p:txBody>
          <a:bodyPr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AU" sz="2400" b="1" dirty="0">
                <a:latin typeface="Helvetica" pitchFamily="2" charset="0"/>
              </a:rPr>
              <a:t>V1</a:t>
            </a:r>
          </a:p>
          <a:p>
            <a:pPr marL="0" indent="0" algn="ctr">
              <a:buNone/>
            </a:pPr>
            <a:r>
              <a:rPr lang="en-US" sz="4400" dirty="0"/>
              <a:t>Van a Pa aw, </a:t>
            </a:r>
            <a:r>
              <a:rPr lang="en-US" sz="4400" dirty="0" err="1"/>
              <a:t>nang</a:t>
            </a:r>
            <a:r>
              <a:rPr lang="en-US" sz="4400" dirty="0"/>
              <a:t> </a:t>
            </a:r>
            <a:r>
              <a:rPr lang="en-US" sz="4400" dirty="0" err="1"/>
              <a:t>kong</a:t>
            </a:r>
            <a:r>
              <a:rPr lang="en-US" sz="4400" dirty="0"/>
              <a:t> </a:t>
            </a:r>
            <a:r>
              <a:rPr lang="en-US" sz="4400" dirty="0" err="1"/>
              <a:t>pahtawi</a:t>
            </a:r>
            <a:r>
              <a:rPr lang="en-US" sz="4400" dirty="0"/>
              <a:t> uh hi</a:t>
            </a:r>
            <a:endParaRPr lang="en-AU" sz="4400" dirty="0"/>
          </a:p>
          <a:p>
            <a:pPr marL="0" indent="0" algn="ctr">
              <a:buNone/>
            </a:pPr>
            <a:r>
              <a:rPr lang="en-US" sz="4400" dirty="0"/>
              <a:t>Van a Pa aw, </a:t>
            </a:r>
            <a:r>
              <a:rPr lang="en-US" sz="4400" dirty="0" err="1"/>
              <a:t>nang</a:t>
            </a:r>
            <a:r>
              <a:rPr lang="en-US" sz="4400" dirty="0"/>
              <a:t> </a:t>
            </a:r>
            <a:r>
              <a:rPr lang="en-US" sz="4400" dirty="0" err="1"/>
              <a:t>kong</a:t>
            </a:r>
            <a:r>
              <a:rPr lang="en-US" sz="4400" dirty="0"/>
              <a:t> </a:t>
            </a:r>
            <a:r>
              <a:rPr lang="en-US" sz="4400" dirty="0" err="1"/>
              <a:t>pahtawi</a:t>
            </a:r>
            <a:r>
              <a:rPr lang="en-US" sz="4400" dirty="0"/>
              <a:t> uh hi</a:t>
            </a:r>
            <a:endParaRPr lang="en-AU" sz="4400" dirty="0"/>
          </a:p>
          <a:p>
            <a:pPr marL="0" indent="0" algn="ctr">
              <a:buNone/>
            </a:pPr>
            <a:r>
              <a:rPr lang="en-US" sz="4400" dirty="0"/>
              <a:t>Hong it </a:t>
            </a:r>
            <a:r>
              <a:rPr lang="en-US" sz="4400" dirty="0" err="1"/>
              <a:t>ung</a:t>
            </a:r>
            <a:r>
              <a:rPr lang="en-US" sz="4400" dirty="0"/>
              <a:t>, </a:t>
            </a:r>
            <a:r>
              <a:rPr lang="en-US" sz="4400" dirty="0" err="1"/>
              <a:t>hong</a:t>
            </a:r>
            <a:r>
              <a:rPr lang="en-US" sz="4400" dirty="0"/>
              <a:t> </a:t>
            </a:r>
            <a:r>
              <a:rPr lang="en-US" sz="4400" dirty="0" err="1"/>
              <a:t>bia</a:t>
            </a:r>
            <a:r>
              <a:rPr lang="en-US" sz="4400" dirty="0"/>
              <a:t> </a:t>
            </a:r>
            <a:r>
              <a:rPr lang="en-US" sz="4400" dirty="0" err="1"/>
              <a:t>ung</a:t>
            </a:r>
            <a:endParaRPr lang="en-AU" sz="4400" dirty="0"/>
          </a:p>
          <a:p>
            <a:pPr marL="0" indent="0" algn="ctr">
              <a:buNone/>
            </a:pPr>
            <a:r>
              <a:rPr lang="en-US" sz="4400" dirty="0"/>
              <a:t>Na </a:t>
            </a:r>
            <a:r>
              <a:rPr lang="en-US" sz="4400" dirty="0" err="1"/>
              <a:t>mai</a:t>
            </a:r>
            <a:r>
              <a:rPr lang="en-US" sz="4400" dirty="0"/>
              <a:t> ah, </a:t>
            </a:r>
            <a:r>
              <a:rPr lang="en-US" sz="4400" dirty="0" err="1"/>
              <a:t>hong</a:t>
            </a:r>
            <a:r>
              <a:rPr lang="en-US" sz="4400" dirty="0"/>
              <a:t> </a:t>
            </a:r>
            <a:r>
              <a:rPr lang="en-US" sz="4400" dirty="0" err="1"/>
              <a:t>kuun</a:t>
            </a:r>
            <a:r>
              <a:rPr lang="en-US" sz="4400" dirty="0"/>
              <a:t> </a:t>
            </a:r>
            <a:r>
              <a:rPr lang="en-US" sz="4400" dirty="0" err="1"/>
              <a:t>ung</a:t>
            </a:r>
            <a:endParaRPr lang="en-AU" sz="4400" dirty="0"/>
          </a:p>
          <a:p>
            <a:pPr marL="0" indent="0" algn="ctr">
              <a:buNone/>
            </a:pPr>
            <a:r>
              <a:rPr lang="en-US" sz="4400" dirty="0"/>
              <a:t>Van a Pa aw, </a:t>
            </a:r>
            <a:r>
              <a:rPr lang="en-US" sz="4400" dirty="0" err="1"/>
              <a:t>nang</a:t>
            </a:r>
            <a:r>
              <a:rPr lang="en-US" sz="4400" dirty="0"/>
              <a:t> </a:t>
            </a:r>
            <a:r>
              <a:rPr lang="en-US" sz="4400" dirty="0" err="1"/>
              <a:t>kong</a:t>
            </a:r>
            <a:r>
              <a:rPr lang="en-US" sz="4400" dirty="0"/>
              <a:t> </a:t>
            </a:r>
            <a:r>
              <a:rPr lang="en-US" sz="4400" dirty="0" err="1"/>
              <a:t>pahtawi</a:t>
            </a:r>
            <a:r>
              <a:rPr lang="en-US" sz="4400" dirty="0"/>
              <a:t> uh hi</a:t>
            </a:r>
            <a:endParaRPr lang="en-AU" sz="4400" dirty="0"/>
          </a:p>
        </p:txBody>
      </p:sp>
    </p:spTree>
    <p:extLst>
      <p:ext uri="{BB962C8B-B14F-4D97-AF65-F5344CB8AC3E}">
        <p14:creationId xmlns:p14="http://schemas.microsoft.com/office/powerpoint/2010/main" val="14550612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8F79BD-4FD4-FBBE-C6C2-C9EAE8CFFA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503B82-8AE3-FE4C-92CE-73B7EBCB92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462643"/>
            <a:ext cx="11353800" cy="5932714"/>
          </a:xfrm>
        </p:spPr>
        <p:txBody>
          <a:bodyPr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AU" sz="2400" b="1" dirty="0">
                <a:latin typeface="Helvetica" pitchFamily="2" charset="0"/>
              </a:rPr>
              <a:t>V2</a:t>
            </a:r>
          </a:p>
          <a:p>
            <a:pPr marL="0" indent="0" algn="ctr">
              <a:buNone/>
            </a:pPr>
            <a:r>
              <a:rPr lang="en-US" sz="4400" dirty="0"/>
              <a:t>Pasian Ta aw, </a:t>
            </a:r>
            <a:r>
              <a:rPr lang="en-US" sz="4400" dirty="0" err="1"/>
              <a:t>na</a:t>
            </a:r>
            <a:r>
              <a:rPr lang="en-US" sz="4400" dirty="0"/>
              <a:t> min </a:t>
            </a:r>
            <a:r>
              <a:rPr lang="en-US" sz="4400" dirty="0" err="1"/>
              <a:t>hong</a:t>
            </a:r>
            <a:r>
              <a:rPr lang="en-US" sz="4400" dirty="0"/>
              <a:t> </a:t>
            </a:r>
            <a:r>
              <a:rPr lang="en-US" sz="4400" dirty="0" err="1"/>
              <a:t>liansak</a:t>
            </a:r>
            <a:r>
              <a:rPr lang="en-US" sz="4400" dirty="0"/>
              <a:t> </a:t>
            </a:r>
            <a:r>
              <a:rPr lang="en-US" sz="4400" dirty="0" err="1"/>
              <a:t>ung</a:t>
            </a:r>
            <a:endParaRPr lang="en-AU" sz="4400" dirty="0"/>
          </a:p>
          <a:p>
            <a:pPr marL="0" indent="0" algn="ctr">
              <a:buNone/>
            </a:pPr>
            <a:r>
              <a:rPr lang="en-US" sz="4400" dirty="0"/>
              <a:t>Pasian Ta aw, </a:t>
            </a:r>
            <a:r>
              <a:rPr lang="en-US" sz="4400" dirty="0" err="1"/>
              <a:t>na</a:t>
            </a:r>
            <a:r>
              <a:rPr lang="en-US" sz="4400" dirty="0"/>
              <a:t> min </a:t>
            </a:r>
            <a:r>
              <a:rPr lang="en-US" sz="4400" dirty="0" err="1"/>
              <a:t>hong</a:t>
            </a:r>
            <a:r>
              <a:rPr lang="en-US" sz="4400" dirty="0"/>
              <a:t> </a:t>
            </a:r>
            <a:r>
              <a:rPr lang="en-US" sz="4400" dirty="0" err="1"/>
              <a:t>liansak</a:t>
            </a:r>
            <a:r>
              <a:rPr lang="en-US" sz="4400" dirty="0"/>
              <a:t> </a:t>
            </a:r>
            <a:r>
              <a:rPr lang="en-US" sz="4400" dirty="0" err="1"/>
              <a:t>ung</a:t>
            </a:r>
            <a:endParaRPr lang="en-AU" sz="4400" dirty="0"/>
          </a:p>
          <a:p>
            <a:pPr marL="0" indent="0" algn="ctr">
              <a:buNone/>
            </a:pPr>
            <a:r>
              <a:rPr lang="en-US" sz="4400" dirty="0" err="1"/>
              <a:t>Mohna</a:t>
            </a:r>
            <a:r>
              <a:rPr lang="en-US" sz="4400" dirty="0"/>
              <a:t> pan, </a:t>
            </a:r>
            <a:r>
              <a:rPr lang="en-US" sz="4400" dirty="0" err="1"/>
              <a:t>nong</a:t>
            </a:r>
            <a:r>
              <a:rPr lang="en-US" sz="4400" dirty="0"/>
              <a:t> </a:t>
            </a:r>
            <a:r>
              <a:rPr lang="en-US" sz="4400" dirty="0" err="1"/>
              <a:t>sawp</a:t>
            </a:r>
            <a:r>
              <a:rPr lang="en-US" sz="4400" dirty="0"/>
              <a:t> a</a:t>
            </a:r>
            <a:endParaRPr lang="en-AU" sz="4400" dirty="0"/>
          </a:p>
          <a:p>
            <a:pPr marL="0" indent="0" algn="ctr">
              <a:buNone/>
            </a:pPr>
            <a:r>
              <a:rPr lang="en-US" sz="4400" dirty="0"/>
              <a:t>Kha </a:t>
            </a:r>
            <a:r>
              <a:rPr lang="en-US" sz="4400" dirty="0" err="1"/>
              <a:t>Siangtho</a:t>
            </a:r>
            <a:r>
              <a:rPr lang="en-US" sz="4400" dirty="0"/>
              <a:t>, </a:t>
            </a:r>
            <a:r>
              <a:rPr lang="en-US" sz="4400" dirty="0" err="1"/>
              <a:t>nong</a:t>
            </a:r>
            <a:r>
              <a:rPr lang="en-US" sz="4400" dirty="0"/>
              <a:t> guan zo</a:t>
            </a:r>
            <a:endParaRPr lang="en-AU" sz="4400" dirty="0"/>
          </a:p>
          <a:p>
            <a:pPr marL="0" indent="0" algn="ctr">
              <a:buNone/>
            </a:pPr>
            <a:r>
              <a:rPr lang="en-US" sz="4400" dirty="0"/>
              <a:t>Pasian Ta aw, </a:t>
            </a:r>
            <a:r>
              <a:rPr lang="en-US" sz="4400" dirty="0" err="1"/>
              <a:t>na</a:t>
            </a:r>
            <a:r>
              <a:rPr lang="en-US" sz="4400" dirty="0"/>
              <a:t> min </a:t>
            </a:r>
            <a:r>
              <a:rPr lang="en-US" sz="4400" dirty="0" err="1"/>
              <a:t>hong</a:t>
            </a:r>
            <a:r>
              <a:rPr lang="en-US" sz="4400" dirty="0"/>
              <a:t> </a:t>
            </a:r>
            <a:r>
              <a:rPr lang="en-US" sz="4400" dirty="0" err="1"/>
              <a:t>liansak</a:t>
            </a:r>
            <a:r>
              <a:rPr lang="en-US" sz="4400" dirty="0"/>
              <a:t> </a:t>
            </a:r>
            <a:r>
              <a:rPr lang="en-US" sz="4400" dirty="0" err="1"/>
              <a:t>ung</a:t>
            </a:r>
            <a:endParaRPr lang="en-AU" sz="4400" dirty="0"/>
          </a:p>
        </p:txBody>
      </p:sp>
    </p:spTree>
    <p:extLst>
      <p:ext uri="{BB962C8B-B14F-4D97-AF65-F5344CB8AC3E}">
        <p14:creationId xmlns:p14="http://schemas.microsoft.com/office/powerpoint/2010/main" val="1315170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6B1153-FEB1-B924-3E78-2DE9EC559A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A7534D-C010-A051-10E2-F9CD87392F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462643"/>
            <a:ext cx="11353800" cy="5932714"/>
          </a:xfrm>
        </p:spPr>
        <p:txBody>
          <a:bodyPr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AU" sz="2400" b="1" dirty="0">
                <a:latin typeface="Helvetica" pitchFamily="2" charset="0"/>
              </a:rPr>
              <a:t>V3</a:t>
            </a:r>
          </a:p>
          <a:p>
            <a:pPr marL="0" indent="0" algn="ctr">
              <a:buNone/>
            </a:pPr>
            <a:r>
              <a:rPr lang="en-US" sz="4400" dirty="0"/>
              <a:t>Kha </a:t>
            </a:r>
            <a:r>
              <a:rPr lang="en-US" sz="4400" dirty="0" err="1"/>
              <a:t>Siangtho</a:t>
            </a:r>
            <a:r>
              <a:rPr lang="en-US" sz="4400" dirty="0"/>
              <a:t> lam-dang </a:t>
            </a:r>
            <a:r>
              <a:rPr lang="en-US" sz="4400" dirty="0" err="1"/>
              <a:t>hehnempa</a:t>
            </a:r>
            <a:r>
              <a:rPr lang="en-US" sz="4400" dirty="0"/>
              <a:t> </a:t>
            </a:r>
            <a:r>
              <a:rPr lang="en-US" sz="4400" dirty="0" err="1"/>
              <a:t>na</a:t>
            </a:r>
            <a:r>
              <a:rPr lang="en-US" sz="4400" dirty="0"/>
              <a:t> hi</a:t>
            </a:r>
            <a:endParaRPr lang="en-AU" sz="4400" dirty="0"/>
          </a:p>
          <a:p>
            <a:pPr marL="0" indent="0" algn="ctr">
              <a:buNone/>
            </a:pPr>
            <a:r>
              <a:rPr lang="en-US" sz="4400" dirty="0"/>
              <a:t>Kha </a:t>
            </a:r>
            <a:r>
              <a:rPr lang="en-US" sz="4400" dirty="0" err="1"/>
              <a:t>Siangtho</a:t>
            </a:r>
            <a:r>
              <a:rPr lang="en-US" sz="4400" dirty="0"/>
              <a:t> lam-dang </a:t>
            </a:r>
            <a:r>
              <a:rPr lang="en-US" sz="4400" dirty="0" err="1"/>
              <a:t>hehnempa</a:t>
            </a:r>
            <a:r>
              <a:rPr lang="en-US" sz="4400" dirty="0"/>
              <a:t> </a:t>
            </a:r>
            <a:r>
              <a:rPr lang="en-US" sz="4400" dirty="0" err="1"/>
              <a:t>na</a:t>
            </a:r>
            <a:r>
              <a:rPr lang="en-US" sz="4400" dirty="0"/>
              <a:t> hi</a:t>
            </a:r>
            <a:endParaRPr lang="en-AU" sz="4400" dirty="0"/>
          </a:p>
          <a:p>
            <a:pPr marL="0" indent="0" algn="ctr">
              <a:buNone/>
            </a:pPr>
            <a:r>
              <a:rPr lang="en-US" sz="4400" dirty="0"/>
              <a:t>Ka </a:t>
            </a:r>
            <a:r>
              <a:rPr lang="en-US" sz="4400" dirty="0" err="1"/>
              <a:t>lampi</a:t>
            </a:r>
            <a:r>
              <a:rPr lang="en-US" sz="4400" dirty="0"/>
              <a:t>, </a:t>
            </a:r>
            <a:r>
              <a:rPr lang="en-US" sz="4400" dirty="0" err="1"/>
              <a:t>nong</a:t>
            </a:r>
            <a:r>
              <a:rPr lang="en-US" sz="4400" dirty="0"/>
              <a:t> </a:t>
            </a:r>
            <a:r>
              <a:rPr lang="en-US" sz="4400" dirty="0" err="1"/>
              <a:t>hilh</a:t>
            </a:r>
            <a:r>
              <a:rPr lang="en-US" sz="4400" dirty="0"/>
              <a:t> a</a:t>
            </a:r>
            <a:endParaRPr lang="en-AU" sz="4400" dirty="0"/>
          </a:p>
          <a:p>
            <a:pPr marL="0" indent="0" algn="ctr">
              <a:buNone/>
            </a:pPr>
            <a:r>
              <a:rPr lang="en-US" sz="4400" dirty="0"/>
              <a:t>Ka sung ah, </a:t>
            </a:r>
            <a:r>
              <a:rPr lang="en-US" sz="4400" dirty="0" err="1"/>
              <a:t>nong</a:t>
            </a:r>
            <a:r>
              <a:rPr lang="en-US" sz="4400" dirty="0"/>
              <a:t> </a:t>
            </a:r>
            <a:r>
              <a:rPr lang="en-US" sz="4400" dirty="0" err="1"/>
              <a:t>teeng</a:t>
            </a:r>
            <a:r>
              <a:rPr lang="en-US" sz="4400" dirty="0"/>
              <a:t> zo</a:t>
            </a:r>
            <a:endParaRPr lang="en-AU" sz="4400" dirty="0"/>
          </a:p>
          <a:p>
            <a:pPr marL="0" indent="0" algn="ctr">
              <a:buNone/>
            </a:pPr>
            <a:r>
              <a:rPr lang="en-US" sz="4400" dirty="0"/>
              <a:t>Kha </a:t>
            </a:r>
            <a:r>
              <a:rPr lang="en-US" sz="4400" dirty="0" err="1"/>
              <a:t>Siangtho</a:t>
            </a:r>
            <a:r>
              <a:rPr lang="en-US" sz="4400" dirty="0"/>
              <a:t> lam-dang </a:t>
            </a:r>
            <a:r>
              <a:rPr lang="en-US" sz="4400" dirty="0" err="1"/>
              <a:t>hehnempa</a:t>
            </a:r>
            <a:r>
              <a:rPr lang="en-US" sz="4400" dirty="0"/>
              <a:t> </a:t>
            </a:r>
            <a:r>
              <a:rPr lang="en-US" sz="4400" dirty="0" err="1"/>
              <a:t>na</a:t>
            </a:r>
            <a:r>
              <a:rPr lang="en-US" sz="4400" dirty="0"/>
              <a:t> hi</a:t>
            </a:r>
            <a:endParaRPr lang="en-AU" sz="4400" dirty="0"/>
          </a:p>
        </p:txBody>
      </p:sp>
    </p:spTree>
    <p:extLst>
      <p:ext uri="{BB962C8B-B14F-4D97-AF65-F5344CB8AC3E}">
        <p14:creationId xmlns:p14="http://schemas.microsoft.com/office/powerpoint/2010/main" val="20188365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39266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127</Words>
  <Application>Microsoft Macintosh PowerPoint</Application>
  <PresentationFormat>Widescreen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Helvetica</vt:lpstr>
      <vt:lpstr>Helvetica Neue</vt:lpstr>
      <vt:lpstr>Helvetica Neue Light</vt:lpstr>
      <vt:lpstr>Office Theme</vt:lpstr>
      <vt:lpstr>VAN A PA AW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NANG BANG KUA DANG OMLO</dc:title>
  <dc:creator>Regent Neihkhup</dc:creator>
  <cp:lastModifiedBy>Regent Neihkhup</cp:lastModifiedBy>
  <cp:revision>12</cp:revision>
  <dcterms:created xsi:type="dcterms:W3CDTF">2021-03-11T11:51:22Z</dcterms:created>
  <dcterms:modified xsi:type="dcterms:W3CDTF">2025-07-15T00:51:44Z</dcterms:modified>
</cp:coreProperties>
</file>