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4" r:id="rId8"/>
    <p:sldId id="273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52"/>
  </p:normalViewPr>
  <p:slideViewPr>
    <p:cSldViewPr snapToGrid="0" snapToObjects="1" showGuides="1">
      <p:cViewPr varScale="1">
        <p:scale>
          <a:sx n="111" d="100"/>
          <a:sy n="111" d="100"/>
        </p:scale>
        <p:origin x="440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3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6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8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6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7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2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4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1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508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5731-3953-6A40-8A9D-357183F81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270" y="2235200"/>
            <a:ext cx="10254343" cy="2387600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VANTUNG TENG AH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2B50A-246F-554A-A746-2B5F98C9D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6411686"/>
            <a:ext cx="3603171" cy="446314"/>
          </a:xfrm>
        </p:spPr>
        <p:txBody>
          <a:bodyPr anchor="ctr">
            <a:normAutofit/>
          </a:bodyPr>
          <a:lstStyle/>
          <a:p>
            <a:pPr algn="l"/>
            <a:r>
              <a:rPr lang="en-US" sz="1800" i="1" dirty="0" err="1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Galhiam</a:t>
            </a:r>
            <a:endParaRPr lang="en-US" sz="1800" i="1" dirty="0">
              <a:latin typeface="Helvetica Neue Light" panose="02000403000000020004" pitchFamily="2" charset="0"/>
              <a:ea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19147FC-A064-F245-9AA9-5DBFA2DE027F}"/>
              </a:ext>
            </a:extLst>
          </p:cNvPr>
          <p:cNvSpPr txBox="1">
            <a:spLocks/>
          </p:cNvSpPr>
          <p:nvPr/>
        </p:nvSpPr>
        <p:spPr>
          <a:xfrm>
            <a:off x="9851571" y="6411686"/>
            <a:ext cx="2340430" cy="446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err="1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www.zomiworshipcollective.com</a:t>
            </a:r>
            <a:endParaRPr lang="en-US" sz="1200" dirty="0">
              <a:latin typeface="Helvetica Neue Light" panose="02000403000000020004" pitchFamily="2" charset="0"/>
              <a:ea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9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92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81448-1819-B69D-64E5-FDC8E3B49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1313-26E0-B67F-6EEA-51D17DCD4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V1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Siangtho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siangtho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ka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minthan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zeel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Minam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khempeuh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Hong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pahtawi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phat ta hen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66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9E12A-8A49-54FF-F570-B572D0F89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140E-7AC9-13D7-1490-5DAA2790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PRE-CHORUS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Nungta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thei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na’ng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maitang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ko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6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0151-4A35-80D6-0D33-2FFA42BE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6E92-81BB-60CC-47BB-7DE785E9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Pasian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Vantung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ah ki phat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buppi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zong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Hallelujah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736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81448-1819-B69D-64E5-FDC8E3B49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1313-26E0-B67F-6EEA-51D17DCD4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V1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Siangtho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siangtho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ka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minthan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zeel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Minam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khempeuh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Hong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pahtawi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phat ta hen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40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9E12A-8A49-54FF-F570-B572D0F89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140E-7AC9-13D7-1490-5DAA2790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PRE-CHORUS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Nungta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thei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na’ng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maitang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ko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729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0151-4A35-80D6-0D33-2FFA42BE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6E92-81BB-60CC-47BB-7DE785E9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Pasian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Vantung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ah ki phat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buppi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zong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Hallelujah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66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0151-4A35-80D6-0D33-2FFA42BE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6E92-81BB-60CC-47BB-7DE785E9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Pasian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Vantung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ah ki phat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buppi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zong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Hallelujah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2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0151-4A35-80D6-0D33-2FFA42BE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6E92-81BB-60CC-47BB-7DE785E9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TAG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Hallelujah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Hallelujah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55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148</Words>
  <Application>Microsoft Macintosh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Helvetica Neue</vt:lpstr>
      <vt:lpstr>Helvetica Neue Light</vt:lpstr>
      <vt:lpstr>Office Theme</vt:lpstr>
      <vt:lpstr>VANTUNG TENG 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NANG BANG KUA DANG OMLO</dc:title>
  <dc:creator>Regent Neihkhup</dc:creator>
  <cp:lastModifiedBy>Regent Neihkhup</cp:lastModifiedBy>
  <cp:revision>11</cp:revision>
  <dcterms:created xsi:type="dcterms:W3CDTF">2021-03-11T11:51:22Z</dcterms:created>
  <dcterms:modified xsi:type="dcterms:W3CDTF">2025-11-02T00:22:22Z</dcterms:modified>
</cp:coreProperties>
</file>