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  <p:sldId id="273" r:id="rId9"/>
    <p:sldId id="271" r:id="rId10"/>
    <p:sldId id="274" r:id="rId11"/>
    <p:sldId id="276" r:id="rId12"/>
    <p:sldId id="27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2" d="100"/>
          <a:sy n="112" d="100"/>
        </p:scale>
        <p:origin x="3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 KHEPHUNG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Muang Pi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thute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khakun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nawn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ken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ding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gelna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9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Thasan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la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mainawt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gualzawhna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ngak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kunkun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nawn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ding 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 a gel den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88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ding 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 a gel den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16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Simlei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haksatna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sung ah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lamet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thanem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zel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hiam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geel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hiam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ci in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lungneu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khakun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Simlei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cimtaak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 maw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6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Lungngai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in,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nisim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kem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huai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nusia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lo,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Zeisu’n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 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vasate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ka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guaksuak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sang in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manpha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zaw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lo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hiam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3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thute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khakun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nawn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ken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ding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gelna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7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Thasan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la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mainawt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gualzawhna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ngak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kunkun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nawn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ding 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 a gel den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50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khephung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ah,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lungnop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tawldamna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zuan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Zeisu’n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sam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vangik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keitung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le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Lungnop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tawldam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nopna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ding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8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thute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khakun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nawn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ken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ding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gelna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3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Thasan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la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mainawt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gualzawhna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ngak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kunkun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nawn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ding 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 a gel den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20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Vangik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mi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tung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vangik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Lungnop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tawldamna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suahtakna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 pia ding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sung ah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nuntakna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ciktui</a:t>
            </a:r>
            <a:r>
              <a:rPr lang="en-US" sz="4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hi</a:t>
            </a:r>
            <a:endParaRPr lang="en-AU" sz="4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82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323</Words>
  <Application>Microsoft Macintosh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ZEISU KHEPHUNG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9</cp:revision>
  <dcterms:created xsi:type="dcterms:W3CDTF">2021-03-11T11:51:22Z</dcterms:created>
  <dcterms:modified xsi:type="dcterms:W3CDTF">2024-03-27T05:02:39Z</dcterms:modified>
</cp:coreProperties>
</file>